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slideLayouts/slideLayout5.xml" ContentType="application/vnd.openxmlformats-officedocument.presentationml.slideLayout+xml"/>
  <Override PartName="/ppt/theme/theme5.xml" ContentType="application/vnd.openxmlformats-officedocument.theme+xml"/>
  <Override PartName="/ppt/slideLayouts/slideLayout6.xml" ContentType="application/vnd.openxmlformats-officedocument.presentationml.slideLayout+xml"/>
  <Override PartName="/ppt/theme/theme6.xml" ContentType="application/vnd.openxmlformats-officedocument.theme+xml"/>
  <Override PartName="/ppt/slideLayouts/slideLayout7.xml" ContentType="application/vnd.openxmlformats-officedocument.presentationml.slideLayout+xml"/>
  <Override PartName="/ppt/theme/theme7.xml" ContentType="application/vnd.openxmlformats-officedocument.theme+xml"/>
  <Override PartName="/ppt/slideLayouts/slideLayout8.xml" ContentType="application/vnd.openxmlformats-officedocument.presentationml.slideLayout+xml"/>
  <Override PartName="/ppt/theme/theme8.xml" ContentType="application/vnd.openxmlformats-officedocument.theme+xml"/>
  <Override PartName="/ppt/slideLayouts/slideLayout9.xml" ContentType="application/vnd.openxmlformats-officedocument.presentationml.slideLayout+xml"/>
  <Override PartName="/ppt/theme/theme9.xml" ContentType="application/vnd.openxmlformats-officedocument.theme+xml"/>
  <Override PartName="/ppt/slideLayouts/slideLayout10.xml" ContentType="application/vnd.openxmlformats-officedocument.presentationml.slideLayout+xml"/>
  <Override PartName="/ppt/theme/theme10.xml" ContentType="application/vnd.openxmlformats-officedocument.theme+xml"/>
  <Override PartName="/ppt/slideLayouts/slideLayout11.xml" ContentType="application/vnd.openxmlformats-officedocument.presentationml.slideLayout+xml"/>
  <Override PartName="/ppt/theme/theme1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0" r:id="rId2"/>
    <p:sldMasterId id="2147483652" r:id="rId3"/>
    <p:sldMasterId id="2147483654" r:id="rId4"/>
    <p:sldMasterId id="2147483656" r:id="rId5"/>
    <p:sldMasterId id="2147483658" r:id="rId6"/>
    <p:sldMasterId id="2147483660" r:id="rId7"/>
    <p:sldMasterId id="2147483662" r:id="rId8"/>
    <p:sldMasterId id="2147483664" r:id="rId9"/>
    <p:sldMasterId id="2147483666" r:id="rId10"/>
    <p:sldMasterId id="2147483668" r:id="rId11"/>
  </p:sldMasterIdLst>
  <p:sldIdLst>
    <p:sldId id="256" r:id="rId12"/>
    <p:sldId id="257" r:id="rId13"/>
    <p:sldId id="258" r:id="rId14"/>
  </p:sldIdLst>
  <p:sldSz cx="6858000" cy="9906000" type="A4"/>
  <p:notesSz cx="7559675" cy="106918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6" d="100"/>
          <a:sy n="76" d="100"/>
        </p:scale>
        <p:origin x="317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2.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Master" Target="slideMasters/slideMaster7.xml"/><Relationship Id="rId12" Type="http://schemas.openxmlformats.org/officeDocument/2006/relationships/slide" Target="slides/slide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5" Type="http://schemas.openxmlformats.org/officeDocument/2006/relationships/slideMaster" Target="slideMasters/slideMaster5.xml"/><Relationship Id="rId15" Type="http://schemas.openxmlformats.org/officeDocument/2006/relationships/presProps" Target="presProps.xml"/><Relationship Id="rId10" Type="http://schemas.openxmlformats.org/officeDocument/2006/relationships/slideMaster" Target="slideMasters/slideMaster10.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55" name="PlaceHolder 1"/>
          <p:cNvSpPr>
            <a:spLocks noGrp="1"/>
          </p:cNvSpPr>
          <p:nvPr>
            <p:ph type="title"/>
          </p:nvPr>
        </p:nvSpPr>
        <p:spPr>
          <a:xfrm>
            <a:off x="514440" y="1621080"/>
            <a:ext cx="5827680" cy="3447000"/>
          </a:xfrm>
          <a:prstGeom prst="rect">
            <a:avLst/>
          </a:prstGeom>
          <a:noFill/>
          <a:ln w="0">
            <a:noFill/>
          </a:ln>
        </p:spPr>
        <p:txBody>
          <a:bodyPr lIns="0" tIns="0" rIns="0" bIns="0" anchor="ctr">
            <a:noAutofit/>
          </a:bodyPr>
          <a:lstStyle/>
          <a:p>
            <a:pPr indent="0" algn="ctr">
              <a:buNone/>
            </a:pPr>
            <a:endParaRPr lang="fr-FR" sz="4400" b="0" strike="noStrike" spc="-1">
              <a:solidFill>
                <a:srgbClr val="000000"/>
              </a:solidFill>
              <a:latin typeface="Arial"/>
            </a:endParaRPr>
          </a:p>
        </p:txBody>
      </p:sp>
      <p:sp>
        <p:nvSpPr>
          <p:cNvPr id="156" name="PlaceHolder 2"/>
          <p:cNvSpPr>
            <a:spLocks noGrp="1"/>
          </p:cNvSpPr>
          <p:nvPr>
            <p:ph type="subTitle"/>
          </p:nvPr>
        </p:nvSpPr>
        <p:spPr>
          <a:xfrm>
            <a:off x="342720" y="2317680"/>
            <a:ext cx="6171840" cy="5744880"/>
          </a:xfrm>
          <a:prstGeom prst="rect">
            <a:avLst/>
          </a:prstGeom>
          <a:noFill/>
          <a:ln w="0">
            <a:noFill/>
          </a:ln>
        </p:spPr>
        <p:txBody>
          <a:bodyPr lIns="0" tIns="0" rIns="0" bIns="0" anchor="ctr">
            <a:noAutofit/>
          </a:bodyPr>
          <a:lstStyle/>
          <a:p>
            <a:pPr indent="0" algn="ctr">
              <a:buNone/>
            </a:pPr>
            <a:endParaRPr lang="fr-FR" sz="3200" b="0" strike="noStrike" spc="-1">
              <a:solidFill>
                <a:srgbClr val="000000"/>
              </a:solidFill>
              <a:latin typeface="Arial"/>
            </a:endParaRPr>
          </a:p>
        </p:txBody>
      </p:sp>
      <p:sp>
        <p:nvSpPr>
          <p:cNvPr id="4" name="PlaceHolder 3"/>
          <p:cNvSpPr>
            <a:spLocks noGrp="1"/>
          </p:cNvSpPr>
          <p:nvPr>
            <p:ph type="ftr" idx="1"/>
          </p:nvPr>
        </p:nvSpPr>
        <p:spPr/>
        <p:txBody>
          <a:bodyPr/>
          <a:lstStyle/>
          <a:p>
            <a:r>
              <a:t>Footer</a:t>
            </a:r>
          </a:p>
        </p:txBody>
      </p:sp>
      <p:sp>
        <p:nvSpPr>
          <p:cNvPr id="5" name="PlaceHolder 4"/>
          <p:cNvSpPr>
            <a:spLocks noGrp="1"/>
          </p:cNvSpPr>
          <p:nvPr>
            <p:ph type="sldNum" idx="2"/>
          </p:nvPr>
        </p:nvSpPr>
        <p:spPr/>
        <p:txBody>
          <a:bodyPr/>
          <a:lstStyle/>
          <a:p>
            <a:fld id="{025F6E45-D9F6-42A3-8436-B58A8DCE9306}" type="slidenum">
              <a:t>‹N°›</a:t>
            </a:fld>
            <a:endParaRPr/>
          </a:p>
        </p:txBody>
      </p:sp>
      <p:sp>
        <p:nvSpPr>
          <p:cNvPr id="6" name="PlaceHolder 5"/>
          <p:cNvSpPr>
            <a:spLocks noGrp="1"/>
          </p:cNvSpPr>
          <p:nvPr>
            <p:ph type="dt" idx="3"/>
          </p:nvPr>
        </p:nvSpPr>
        <p:spPr/>
        <p:txBody>
          <a:body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Contenu avec légende">
    <p:spTree>
      <p:nvGrpSpPr>
        <p:cNvPr id="1" name=""/>
        <p:cNvGrpSpPr/>
        <p:nvPr/>
      </p:nvGrpSpPr>
      <p:grpSpPr>
        <a:xfrm>
          <a:off x="0" y="0"/>
          <a:ext cx="0" cy="0"/>
          <a:chOff x="0" y="0"/>
          <a:chExt cx="0" cy="0"/>
        </a:xfrm>
      </p:grpSpPr>
      <p:sp>
        <p:nvSpPr>
          <p:cNvPr id="2" name="PlaceHolder 1"/>
          <p:cNvSpPr>
            <a:spLocks noGrp="1"/>
          </p:cNvSpPr>
          <p:nvPr>
            <p:ph type="ftr" idx="28"/>
          </p:nvPr>
        </p:nvSpPr>
        <p:spPr/>
        <p:txBody>
          <a:bodyPr/>
          <a:lstStyle/>
          <a:p>
            <a:r>
              <a:t>Footer</a:t>
            </a:r>
          </a:p>
        </p:txBody>
      </p:sp>
      <p:sp>
        <p:nvSpPr>
          <p:cNvPr id="3" name="PlaceHolder 2"/>
          <p:cNvSpPr>
            <a:spLocks noGrp="1"/>
          </p:cNvSpPr>
          <p:nvPr>
            <p:ph type="sldNum" idx="29"/>
          </p:nvPr>
        </p:nvSpPr>
        <p:spPr/>
        <p:txBody>
          <a:bodyPr/>
          <a:lstStyle/>
          <a:p>
            <a:fld id="{BD801166-3566-4776-802E-3335D73743D8}" type="slidenum">
              <a:t>‹N°›</a:t>
            </a:fld>
            <a:endParaRPr/>
          </a:p>
        </p:txBody>
      </p:sp>
      <p:sp>
        <p:nvSpPr>
          <p:cNvPr id="4" name="PlaceHolder 3"/>
          <p:cNvSpPr>
            <a:spLocks noGrp="1"/>
          </p:cNvSpPr>
          <p:nvPr>
            <p:ph type="dt" idx="30"/>
          </p:nvPr>
        </p:nvSpPr>
        <p:spPr/>
        <p:txBody>
          <a:body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Image avec légende">
    <p:spTree>
      <p:nvGrpSpPr>
        <p:cNvPr id="1" name=""/>
        <p:cNvGrpSpPr/>
        <p:nvPr/>
      </p:nvGrpSpPr>
      <p:grpSpPr>
        <a:xfrm>
          <a:off x="0" y="0"/>
          <a:ext cx="0" cy="0"/>
          <a:chOff x="0" y="0"/>
          <a:chExt cx="0" cy="0"/>
        </a:xfrm>
      </p:grpSpPr>
      <p:sp>
        <p:nvSpPr>
          <p:cNvPr id="2" name="PlaceHolder 1"/>
          <p:cNvSpPr>
            <a:spLocks noGrp="1"/>
          </p:cNvSpPr>
          <p:nvPr>
            <p:ph type="ftr" idx="31"/>
          </p:nvPr>
        </p:nvSpPr>
        <p:spPr/>
        <p:txBody>
          <a:bodyPr/>
          <a:lstStyle/>
          <a:p>
            <a:r>
              <a:t>Footer</a:t>
            </a:r>
          </a:p>
        </p:txBody>
      </p:sp>
      <p:sp>
        <p:nvSpPr>
          <p:cNvPr id="3" name="PlaceHolder 2"/>
          <p:cNvSpPr>
            <a:spLocks noGrp="1"/>
          </p:cNvSpPr>
          <p:nvPr>
            <p:ph type="sldNum" idx="32"/>
          </p:nvPr>
        </p:nvSpPr>
        <p:spPr/>
        <p:txBody>
          <a:bodyPr/>
          <a:lstStyle/>
          <a:p>
            <a:fld id="{01A00ACF-584B-4BD3-A0D8-61679E3F3555}" type="slidenum">
              <a:t>‹N°›</a:t>
            </a:fld>
            <a:endParaRPr/>
          </a:p>
        </p:txBody>
      </p:sp>
      <p:sp>
        <p:nvSpPr>
          <p:cNvPr id="4" name="PlaceHolder 3"/>
          <p:cNvSpPr>
            <a:spLocks noGrp="1"/>
          </p:cNvSpPr>
          <p:nvPr>
            <p:ph type="dt" idx="33"/>
          </p:nvPr>
        </p:nvSpPr>
        <p:spPr/>
        <p:txBody>
          <a:body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PlaceHolder 1"/>
          <p:cNvSpPr>
            <a:spLocks noGrp="1"/>
          </p:cNvSpPr>
          <p:nvPr>
            <p:ph type="ftr" idx="4"/>
          </p:nvPr>
        </p:nvSpPr>
        <p:spPr/>
        <p:txBody>
          <a:bodyPr/>
          <a:lstStyle/>
          <a:p>
            <a:r>
              <a:t>Footer</a:t>
            </a:r>
          </a:p>
        </p:txBody>
      </p:sp>
      <p:sp>
        <p:nvSpPr>
          <p:cNvPr id="3" name="PlaceHolder 2"/>
          <p:cNvSpPr>
            <a:spLocks noGrp="1"/>
          </p:cNvSpPr>
          <p:nvPr>
            <p:ph type="sldNum" idx="5"/>
          </p:nvPr>
        </p:nvSpPr>
        <p:spPr/>
        <p:txBody>
          <a:bodyPr/>
          <a:lstStyle/>
          <a:p>
            <a:fld id="{811816B9-602E-4FCC-92D4-64AA86194D3B}" type="slidenum">
              <a:t>‹N°›</a:t>
            </a:fld>
            <a:endParaRPr/>
          </a:p>
        </p:txBody>
      </p:sp>
      <p:sp>
        <p:nvSpPr>
          <p:cNvPr id="4" name="PlaceHolder 3"/>
          <p:cNvSpPr>
            <a:spLocks noGrp="1"/>
          </p:cNvSpPr>
          <p:nvPr>
            <p:ph type="dt" idx="6"/>
          </p:nvPr>
        </p:nvSpPr>
        <p:spPr/>
        <p:txBody>
          <a:body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PlaceHolder 1"/>
          <p:cNvSpPr>
            <a:spLocks noGrp="1"/>
          </p:cNvSpPr>
          <p:nvPr>
            <p:ph type="ftr" idx="7"/>
          </p:nvPr>
        </p:nvSpPr>
        <p:spPr/>
        <p:txBody>
          <a:bodyPr/>
          <a:lstStyle/>
          <a:p>
            <a:r>
              <a:t>Footer</a:t>
            </a:r>
          </a:p>
        </p:txBody>
      </p:sp>
      <p:sp>
        <p:nvSpPr>
          <p:cNvPr id="3" name="PlaceHolder 2"/>
          <p:cNvSpPr>
            <a:spLocks noGrp="1"/>
          </p:cNvSpPr>
          <p:nvPr>
            <p:ph type="sldNum" idx="8"/>
          </p:nvPr>
        </p:nvSpPr>
        <p:spPr/>
        <p:txBody>
          <a:bodyPr/>
          <a:lstStyle/>
          <a:p>
            <a:fld id="{AAB00452-B106-4873-A9B5-8657F7A905B0}" type="slidenum">
              <a:t>‹N°›</a:t>
            </a:fld>
            <a:endParaRPr/>
          </a:p>
        </p:txBody>
      </p:sp>
      <p:sp>
        <p:nvSpPr>
          <p:cNvPr id="4" name="PlaceHolder 3"/>
          <p:cNvSpPr>
            <a:spLocks noGrp="1"/>
          </p:cNvSpPr>
          <p:nvPr>
            <p:ph type="dt" idx="9"/>
          </p:nvPr>
        </p:nvSpPr>
        <p:spPr/>
        <p:txBody>
          <a:body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168" name="PlaceHolder 1"/>
          <p:cNvSpPr>
            <a:spLocks noGrp="1"/>
          </p:cNvSpPr>
          <p:nvPr>
            <p:ph type="title"/>
          </p:nvPr>
        </p:nvSpPr>
        <p:spPr>
          <a:xfrm>
            <a:off x="514440" y="1621080"/>
            <a:ext cx="5827680" cy="3447000"/>
          </a:xfrm>
          <a:prstGeom prst="rect">
            <a:avLst/>
          </a:prstGeom>
          <a:noFill/>
          <a:ln w="0">
            <a:noFill/>
          </a:ln>
        </p:spPr>
        <p:txBody>
          <a:bodyPr lIns="0" tIns="0" rIns="0" bIns="0" anchor="ctr">
            <a:noAutofit/>
          </a:bodyPr>
          <a:lstStyle/>
          <a:p>
            <a:pPr indent="0" algn="ctr">
              <a:buNone/>
            </a:pPr>
            <a:endParaRPr lang="fr-FR" sz="4400" b="0" strike="noStrike" spc="-1">
              <a:solidFill>
                <a:srgbClr val="000000"/>
              </a:solidFill>
              <a:latin typeface="Arial"/>
            </a:endParaRPr>
          </a:p>
        </p:txBody>
      </p:sp>
      <p:sp>
        <p:nvSpPr>
          <p:cNvPr id="169" name="PlaceHolder 2"/>
          <p:cNvSpPr>
            <a:spLocks noGrp="1"/>
          </p:cNvSpPr>
          <p:nvPr>
            <p:ph/>
          </p:nvPr>
        </p:nvSpPr>
        <p:spPr>
          <a:xfrm>
            <a:off x="342720" y="2317680"/>
            <a:ext cx="6171840" cy="5744880"/>
          </a:xfrm>
          <a:prstGeom prst="rect">
            <a:avLst/>
          </a:prstGeom>
          <a:noFill/>
          <a:ln w="0">
            <a:noFill/>
          </a:ln>
        </p:spPr>
        <p:txBody>
          <a:bodyPr lIns="0" tIns="0" rIns="0" bIns="0" anchor="t">
            <a:normAutofit/>
          </a:bodyPr>
          <a:lstStyle/>
          <a:p>
            <a:pPr indent="0">
              <a:spcBef>
                <a:spcPts val="1417"/>
              </a:spcBef>
              <a:buNone/>
            </a:pPr>
            <a:endParaRPr lang="fr-FR" sz="3200" b="0" strike="noStrike" spc="-1">
              <a:solidFill>
                <a:srgbClr val="000000"/>
              </a:solidFill>
              <a:latin typeface="Arial"/>
            </a:endParaRPr>
          </a:p>
        </p:txBody>
      </p:sp>
      <p:sp>
        <p:nvSpPr>
          <p:cNvPr id="4" name="PlaceHolder 3"/>
          <p:cNvSpPr>
            <a:spLocks noGrp="1"/>
          </p:cNvSpPr>
          <p:nvPr>
            <p:ph type="ftr" idx="10"/>
          </p:nvPr>
        </p:nvSpPr>
        <p:spPr/>
        <p:txBody>
          <a:bodyPr/>
          <a:lstStyle/>
          <a:p>
            <a:r>
              <a:t>Footer</a:t>
            </a:r>
          </a:p>
        </p:txBody>
      </p:sp>
      <p:sp>
        <p:nvSpPr>
          <p:cNvPr id="5" name="PlaceHolder 4"/>
          <p:cNvSpPr>
            <a:spLocks noGrp="1"/>
          </p:cNvSpPr>
          <p:nvPr>
            <p:ph type="sldNum" idx="11"/>
          </p:nvPr>
        </p:nvSpPr>
        <p:spPr/>
        <p:txBody>
          <a:bodyPr/>
          <a:lstStyle/>
          <a:p>
            <a:fld id="{1E7E5105-DAF1-4332-A05F-43EDA31F2E98}" type="slidenum">
              <a:t>‹N°›</a:t>
            </a:fld>
            <a:endParaRPr/>
          </a:p>
        </p:txBody>
      </p:sp>
      <p:sp>
        <p:nvSpPr>
          <p:cNvPr id="6" name="PlaceHolder 5"/>
          <p:cNvSpPr>
            <a:spLocks noGrp="1"/>
          </p:cNvSpPr>
          <p:nvPr>
            <p:ph type="dt" idx="12"/>
          </p:nvPr>
        </p:nvSpPr>
        <p:spPr/>
        <p:txBody>
          <a:body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Titre de section">
    <p:spTree>
      <p:nvGrpSpPr>
        <p:cNvPr id="1" name=""/>
        <p:cNvGrpSpPr/>
        <p:nvPr/>
      </p:nvGrpSpPr>
      <p:grpSpPr>
        <a:xfrm>
          <a:off x="0" y="0"/>
          <a:ext cx="0" cy="0"/>
          <a:chOff x="0" y="0"/>
          <a:chExt cx="0" cy="0"/>
        </a:xfrm>
      </p:grpSpPr>
      <p:sp>
        <p:nvSpPr>
          <p:cNvPr id="2" name="PlaceHolder 1"/>
          <p:cNvSpPr>
            <a:spLocks noGrp="1"/>
          </p:cNvSpPr>
          <p:nvPr>
            <p:ph type="ftr" idx="13"/>
          </p:nvPr>
        </p:nvSpPr>
        <p:spPr/>
        <p:txBody>
          <a:bodyPr/>
          <a:lstStyle/>
          <a:p>
            <a:r>
              <a:t>Footer</a:t>
            </a:r>
          </a:p>
        </p:txBody>
      </p:sp>
      <p:sp>
        <p:nvSpPr>
          <p:cNvPr id="3" name="PlaceHolder 2"/>
          <p:cNvSpPr>
            <a:spLocks noGrp="1"/>
          </p:cNvSpPr>
          <p:nvPr>
            <p:ph type="sldNum" idx="14"/>
          </p:nvPr>
        </p:nvSpPr>
        <p:spPr/>
        <p:txBody>
          <a:bodyPr/>
          <a:lstStyle/>
          <a:p>
            <a:fld id="{929F27F1-8509-4909-B703-35ABCB818B6D}" type="slidenum">
              <a:t>‹N°›</a:t>
            </a:fld>
            <a:endParaRPr/>
          </a:p>
        </p:txBody>
      </p:sp>
      <p:sp>
        <p:nvSpPr>
          <p:cNvPr id="4" name="PlaceHolder 3"/>
          <p:cNvSpPr>
            <a:spLocks noGrp="1"/>
          </p:cNvSpPr>
          <p:nvPr>
            <p:ph type="dt" idx="15"/>
          </p:nvPr>
        </p:nvSpPr>
        <p:spPr/>
        <p:txBody>
          <a:body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179" name="PlaceHolder 1"/>
          <p:cNvSpPr>
            <a:spLocks noGrp="1"/>
          </p:cNvSpPr>
          <p:nvPr>
            <p:ph type="title"/>
          </p:nvPr>
        </p:nvSpPr>
        <p:spPr>
          <a:xfrm>
            <a:off x="514440" y="1621080"/>
            <a:ext cx="5827680" cy="3447000"/>
          </a:xfrm>
          <a:prstGeom prst="rect">
            <a:avLst/>
          </a:prstGeom>
          <a:noFill/>
          <a:ln w="0">
            <a:noFill/>
          </a:ln>
        </p:spPr>
        <p:txBody>
          <a:bodyPr lIns="0" tIns="0" rIns="0" bIns="0" anchor="ctr">
            <a:noAutofit/>
          </a:bodyPr>
          <a:lstStyle/>
          <a:p>
            <a:pPr indent="0" algn="ctr">
              <a:buNone/>
            </a:pPr>
            <a:endParaRPr lang="fr-FR" sz="4400" b="0" strike="noStrike" spc="-1">
              <a:solidFill>
                <a:srgbClr val="000000"/>
              </a:solidFill>
              <a:latin typeface="Arial"/>
            </a:endParaRPr>
          </a:p>
        </p:txBody>
      </p:sp>
      <p:sp>
        <p:nvSpPr>
          <p:cNvPr id="180" name="PlaceHolder 2"/>
          <p:cNvSpPr>
            <a:spLocks noGrp="1"/>
          </p:cNvSpPr>
          <p:nvPr>
            <p:ph/>
          </p:nvPr>
        </p:nvSpPr>
        <p:spPr>
          <a:xfrm>
            <a:off x="342720" y="2317680"/>
            <a:ext cx="3011760" cy="5744880"/>
          </a:xfrm>
          <a:prstGeom prst="rect">
            <a:avLst/>
          </a:prstGeom>
          <a:noFill/>
          <a:ln w="0">
            <a:noFill/>
          </a:ln>
        </p:spPr>
        <p:txBody>
          <a:bodyPr lIns="0" tIns="0" rIns="0" bIns="0" anchor="t">
            <a:normAutofit/>
          </a:bodyPr>
          <a:lstStyle/>
          <a:p>
            <a:pPr indent="0">
              <a:spcBef>
                <a:spcPts val="1417"/>
              </a:spcBef>
              <a:buNone/>
            </a:pPr>
            <a:endParaRPr lang="fr-FR" sz="3200" b="0" strike="noStrike" spc="-1">
              <a:solidFill>
                <a:srgbClr val="000000"/>
              </a:solidFill>
              <a:latin typeface="Arial"/>
            </a:endParaRPr>
          </a:p>
        </p:txBody>
      </p:sp>
      <p:sp>
        <p:nvSpPr>
          <p:cNvPr id="181" name="PlaceHolder 3"/>
          <p:cNvSpPr>
            <a:spLocks noGrp="1"/>
          </p:cNvSpPr>
          <p:nvPr>
            <p:ph/>
          </p:nvPr>
        </p:nvSpPr>
        <p:spPr>
          <a:xfrm>
            <a:off x="3505320" y="2317680"/>
            <a:ext cx="3011760" cy="5744880"/>
          </a:xfrm>
          <a:prstGeom prst="rect">
            <a:avLst/>
          </a:prstGeom>
          <a:noFill/>
          <a:ln w="0">
            <a:noFill/>
          </a:ln>
        </p:spPr>
        <p:txBody>
          <a:bodyPr lIns="0" tIns="0" rIns="0" bIns="0" anchor="t">
            <a:normAutofit/>
          </a:bodyPr>
          <a:lstStyle/>
          <a:p>
            <a:pPr indent="0">
              <a:spcBef>
                <a:spcPts val="1417"/>
              </a:spcBef>
              <a:buNone/>
            </a:pPr>
            <a:endParaRPr lang="fr-FR" sz="3200" b="0" strike="noStrike" spc="-1">
              <a:solidFill>
                <a:srgbClr val="000000"/>
              </a:solidFill>
              <a:latin typeface="Arial"/>
            </a:endParaRPr>
          </a:p>
        </p:txBody>
      </p:sp>
      <p:sp>
        <p:nvSpPr>
          <p:cNvPr id="5" name="PlaceHolder 4"/>
          <p:cNvSpPr>
            <a:spLocks noGrp="1"/>
          </p:cNvSpPr>
          <p:nvPr>
            <p:ph type="ftr" idx="16"/>
          </p:nvPr>
        </p:nvSpPr>
        <p:spPr/>
        <p:txBody>
          <a:bodyPr/>
          <a:lstStyle/>
          <a:p>
            <a:r>
              <a:t>Footer</a:t>
            </a:r>
          </a:p>
        </p:txBody>
      </p:sp>
      <p:sp>
        <p:nvSpPr>
          <p:cNvPr id="6" name="PlaceHolder 5"/>
          <p:cNvSpPr>
            <a:spLocks noGrp="1"/>
          </p:cNvSpPr>
          <p:nvPr>
            <p:ph type="sldNum" idx="17"/>
          </p:nvPr>
        </p:nvSpPr>
        <p:spPr/>
        <p:txBody>
          <a:bodyPr/>
          <a:lstStyle/>
          <a:p>
            <a:fld id="{51C64EC5-D1CD-416D-A8FA-1C13531B1121}" type="slidenum">
              <a:t>‹N°›</a:t>
            </a:fld>
            <a:endParaRPr/>
          </a:p>
        </p:txBody>
      </p:sp>
      <p:sp>
        <p:nvSpPr>
          <p:cNvPr id="7" name="PlaceHolder 6"/>
          <p:cNvSpPr>
            <a:spLocks noGrp="1"/>
          </p:cNvSpPr>
          <p:nvPr>
            <p:ph type="dt" idx="18"/>
          </p:nvPr>
        </p:nvSpPr>
        <p:spPr/>
        <p:txBody>
          <a:body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Comparaison">
    <p:spTree>
      <p:nvGrpSpPr>
        <p:cNvPr id="1" name=""/>
        <p:cNvGrpSpPr/>
        <p:nvPr/>
      </p:nvGrpSpPr>
      <p:grpSpPr>
        <a:xfrm>
          <a:off x="0" y="0"/>
          <a:ext cx="0" cy="0"/>
          <a:chOff x="0" y="0"/>
          <a:chExt cx="0" cy="0"/>
        </a:xfrm>
      </p:grpSpPr>
      <p:sp>
        <p:nvSpPr>
          <p:cNvPr id="2" name="PlaceHolder 1"/>
          <p:cNvSpPr>
            <a:spLocks noGrp="1"/>
          </p:cNvSpPr>
          <p:nvPr>
            <p:ph type="ftr" idx="19"/>
          </p:nvPr>
        </p:nvSpPr>
        <p:spPr/>
        <p:txBody>
          <a:bodyPr/>
          <a:lstStyle/>
          <a:p>
            <a:r>
              <a:t>Footer</a:t>
            </a:r>
          </a:p>
        </p:txBody>
      </p:sp>
      <p:sp>
        <p:nvSpPr>
          <p:cNvPr id="3" name="PlaceHolder 2"/>
          <p:cNvSpPr>
            <a:spLocks noGrp="1"/>
          </p:cNvSpPr>
          <p:nvPr>
            <p:ph type="sldNum" idx="20"/>
          </p:nvPr>
        </p:nvSpPr>
        <p:spPr/>
        <p:txBody>
          <a:bodyPr/>
          <a:lstStyle/>
          <a:p>
            <a:fld id="{0DB35166-FF0D-4364-8E11-77454FEC5923}" type="slidenum">
              <a:t>‹N°›</a:t>
            </a:fld>
            <a:endParaRPr/>
          </a:p>
        </p:txBody>
      </p:sp>
      <p:sp>
        <p:nvSpPr>
          <p:cNvPr id="4" name="PlaceHolder 3"/>
          <p:cNvSpPr>
            <a:spLocks noGrp="1"/>
          </p:cNvSpPr>
          <p:nvPr>
            <p:ph type="dt" idx="21"/>
          </p:nvPr>
        </p:nvSpPr>
        <p:spPr/>
        <p:txBody>
          <a:body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189" name="PlaceHolder 1"/>
          <p:cNvSpPr>
            <a:spLocks noGrp="1"/>
          </p:cNvSpPr>
          <p:nvPr>
            <p:ph type="title"/>
          </p:nvPr>
        </p:nvSpPr>
        <p:spPr>
          <a:xfrm>
            <a:off x="514440" y="1621080"/>
            <a:ext cx="5827680" cy="3447000"/>
          </a:xfrm>
          <a:prstGeom prst="rect">
            <a:avLst/>
          </a:prstGeom>
          <a:noFill/>
          <a:ln w="0">
            <a:noFill/>
          </a:ln>
        </p:spPr>
        <p:txBody>
          <a:bodyPr lIns="0" tIns="0" rIns="0" bIns="0" anchor="ctr">
            <a:noAutofit/>
          </a:bodyPr>
          <a:lstStyle/>
          <a:p>
            <a:pPr indent="0" algn="ctr">
              <a:buNone/>
            </a:pPr>
            <a:endParaRPr lang="fr-FR" sz="4400" b="0" strike="noStrike" spc="-1">
              <a:solidFill>
                <a:srgbClr val="000000"/>
              </a:solidFill>
              <a:latin typeface="Arial"/>
            </a:endParaRPr>
          </a:p>
        </p:txBody>
      </p:sp>
      <p:sp>
        <p:nvSpPr>
          <p:cNvPr id="3" name="PlaceHolder 2"/>
          <p:cNvSpPr>
            <a:spLocks noGrp="1"/>
          </p:cNvSpPr>
          <p:nvPr>
            <p:ph type="ftr" idx="22"/>
          </p:nvPr>
        </p:nvSpPr>
        <p:spPr/>
        <p:txBody>
          <a:bodyPr/>
          <a:lstStyle/>
          <a:p>
            <a:r>
              <a:t>Footer</a:t>
            </a:r>
          </a:p>
        </p:txBody>
      </p:sp>
      <p:sp>
        <p:nvSpPr>
          <p:cNvPr id="4" name="PlaceHolder 3"/>
          <p:cNvSpPr>
            <a:spLocks noGrp="1"/>
          </p:cNvSpPr>
          <p:nvPr>
            <p:ph type="sldNum" idx="23"/>
          </p:nvPr>
        </p:nvSpPr>
        <p:spPr/>
        <p:txBody>
          <a:bodyPr/>
          <a:lstStyle/>
          <a:p>
            <a:fld id="{9A1D450D-7BA8-47B6-8F1F-CD967167AFCF}" type="slidenum">
              <a:t>‹N°›</a:t>
            </a:fld>
            <a:endParaRPr/>
          </a:p>
        </p:txBody>
      </p:sp>
      <p:sp>
        <p:nvSpPr>
          <p:cNvPr id="5" name="PlaceHolder 4"/>
          <p:cNvSpPr>
            <a:spLocks noGrp="1"/>
          </p:cNvSpPr>
          <p:nvPr>
            <p:ph type="dt" idx="24"/>
          </p:nvPr>
        </p:nvSpPr>
        <p:spPr/>
        <p:txBody>
          <a:body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PlaceHolder 1"/>
          <p:cNvSpPr>
            <a:spLocks noGrp="1"/>
          </p:cNvSpPr>
          <p:nvPr>
            <p:ph type="ftr" idx="25"/>
          </p:nvPr>
        </p:nvSpPr>
        <p:spPr/>
        <p:txBody>
          <a:bodyPr/>
          <a:lstStyle/>
          <a:p>
            <a:r>
              <a:t>Footer</a:t>
            </a:r>
          </a:p>
        </p:txBody>
      </p:sp>
      <p:sp>
        <p:nvSpPr>
          <p:cNvPr id="3" name="PlaceHolder 2"/>
          <p:cNvSpPr>
            <a:spLocks noGrp="1"/>
          </p:cNvSpPr>
          <p:nvPr>
            <p:ph type="sldNum" idx="26"/>
          </p:nvPr>
        </p:nvSpPr>
        <p:spPr/>
        <p:txBody>
          <a:bodyPr/>
          <a:lstStyle/>
          <a:p>
            <a:fld id="{734BE769-9620-4963-8CBC-2589E86199D1}" type="slidenum">
              <a:t>‹N°›</a:t>
            </a:fld>
            <a:endParaRPr/>
          </a:p>
        </p:txBody>
      </p:sp>
      <p:sp>
        <p:nvSpPr>
          <p:cNvPr id="4" name="PlaceHolder 3"/>
          <p:cNvSpPr>
            <a:spLocks noGrp="1"/>
          </p:cNvSpPr>
          <p:nvPr>
            <p:ph type="dt" idx="27"/>
          </p:nvPr>
        </p:nvSpPr>
        <p:spPr/>
        <p:txBody>
          <a:body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10.xml.rels><?xml version="1.0" encoding="UTF-8" standalone="yes"?>
<Relationships xmlns="http://schemas.openxmlformats.org/package/2006/relationships"><Relationship Id="rId2" Type="http://schemas.openxmlformats.org/officeDocument/2006/relationships/theme" Target="../theme/theme10.xml"/><Relationship Id="rId1" Type="http://schemas.openxmlformats.org/officeDocument/2006/relationships/slideLayout" Target="../slideLayouts/slideLayout10.xml"/></Relationships>
</file>

<file path=ppt/slideMasters/_rels/slideMaster11.xml.rels><?xml version="1.0" encoding="UTF-8" standalone="yes"?>
<Relationships xmlns="http://schemas.openxmlformats.org/package/2006/relationships"><Relationship Id="rId2" Type="http://schemas.openxmlformats.org/officeDocument/2006/relationships/theme" Target="../theme/theme11.xml"/><Relationship Id="rId1" Type="http://schemas.openxmlformats.org/officeDocument/2006/relationships/slideLayout" Target="../slideLayouts/slideLayout1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5.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6.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7.xml"/></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8.xm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155" name="Groupe 306"/>
          <p:cNvGrpSpPr/>
          <p:nvPr/>
        </p:nvGrpSpPr>
        <p:grpSpPr>
          <a:xfrm>
            <a:off x="0" y="275040"/>
            <a:ext cx="6856200" cy="9631800"/>
            <a:chOff x="0" y="275040"/>
            <a:chExt cx="6856200" cy="9631800"/>
          </a:xfrm>
        </p:grpSpPr>
        <p:grpSp>
          <p:nvGrpSpPr>
            <p:cNvPr id="156" name="Groupe 307"/>
            <p:cNvGrpSpPr/>
            <p:nvPr/>
          </p:nvGrpSpPr>
          <p:grpSpPr>
            <a:xfrm>
              <a:off x="410760" y="275040"/>
              <a:ext cx="6034680" cy="519120"/>
              <a:chOff x="410760" y="275040"/>
              <a:chExt cx="6034680" cy="519120"/>
            </a:xfrm>
          </p:grpSpPr>
          <p:grpSp>
            <p:nvGrpSpPr>
              <p:cNvPr id="2" name="Group 4764"/>
              <p:cNvGrpSpPr/>
              <p:nvPr/>
            </p:nvGrpSpPr>
            <p:grpSpPr>
              <a:xfrm>
                <a:off x="3752280" y="288000"/>
                <a:ext cx="2693160" cy="343800"/>
                <a:chOff x="3752280" y="288000"/>
                <a:chExt cx="2693160" cy="343800"/>
              </a:xfrm>
            </p:grpSpPr>
            <p:sp>
              <p:nvSpPr>
                <p:cNvPr id="3" name="Shape 4765"/>
                <p:cNvSpPr/>
                <p:nvPr/>
              </p:nvSpPr>
              <p:spPr>
                <a:xfrm>
                  <a:off x="6231600" y="418680"/>
                  <a:ext cx="83520" cy="83160"/>
                </a:xfrm>
                <a:custGeom>
                  <a:avLst/>
                  <a:gdLst>
                    <a:gd name="textAreaLeft" fmla="*/ 0 w 83520"/>
                    <a:gd name="textAreaRight" fmla="*/ 84960 w 83520"/>
                    <a:gd name="textAreaTop" fmla="*/ 0 h 83160"/>
                    <a:gd name="textAreaBottom" fmla="*/ 84600 h 83160"/>
                  </a:gdLst>
                  <a:ahLst/>
                  <a:cxnLst/>
                  <a:rect l="textAreaLeft" t="textAreaTop" r="textAreaRight" b="textAreaBottom"/>
                  <a:pathLst>
                    <a:path w="93891" h="93891">
                      <a:moveTo>
                        <a:pt x="46952" y="0"/>
                      </a:moveTo>
                      <a:cubicBezTo>
                        <a:pt x="72873" y="0"/>
                        <a:pt x="93891" y="21006"/>
                        <a:pt x="93891" y="46939"/>
                      </a:cubicBezTo>
                      <a:cubicBezTo>
                        <a:pt x="93891" y="72873"/>
                        <a:pt x="72873" y="93891"/>
                        <a:pt x="46952" y="93891"/>
                      </a:cubicBezTo>
                      <a:cubicBezTo>
                        <a:pt x="21031" y="93891"/>
                        <a:pt x="0" y="72873"/>
                        <a:pt x="0" y="46939"/>
                      </a:cubicBezTo>
                      <a:cubicBezTo>
                        <a:pt x="0" y="21006"/>
                        <a:pt x="21031" y="0"/>
                        <a:pt x="46952" y="0"/>
                      </a:cubicBezTo>
                      <a:close/>
                    </a:path>
                  </a:pathLst>
                </a:custGeom>
                <a:solidFill>
                  <a:srgbClr val="63B2DD"/>
                </a:solidFill>
                <a:ln w="0">
                  <a:noFill/>
                </a:ln>
              </p:spPr>
              <p:style>
                <a:lnRef idx="0">
                  <a:scrgbClr r="0" g="0" b="0"/>
                </a:lnRef>
                <a:fillRef idx="0">
                  <a:scrgbClr r="0" g="0" b="0"/>
                </a:fillRef>
                <a:effectRef idx="0">
                  <a:scrgbClr r="0" g="0" b="0"/>
                </a:effectRef>
                <a:fontRef idx="minor"/>
              </p:style>
              <p:txBody>
                <a:bodyPr lIns="90000" tIns="39600" rIns="90000" bIns="39600" anchor="t">
                  <a:noAutofit/>
                </a:bodyPr>
                <a:lstStyle/>
                <a:p>
                  <a:pPr defTabSz="457200">
                    <a:lnSpc>
                      <a:spcPct val="100000"/>
                    </a:lnSpc>
                  </a:pPr>
                  <a:endParaRPr lang="fr-FR" sz="1520" b="0" strike="noStrike" spc="-1">
                    <a:solidFill>
                      <a:srgbClr val="000000"/>
                    </a:solidFill>
                    <a:latin typeface="Calibri"/>
                  </a:endParaRPr>
                </a:p>
              </p:txBody>
            </p:sp>
            <p:sp>
              <p:nvSpPr>
                <p:cNvPr id="4" name="Shape 4766"/>
                <p:cNvSpPr/>
                <p:nvPr/>
              </p:nvSpPr>
              <p:spPr>
                <a:xfrm>
                  <a:off x="6155640" y="442080"/>
                  <a:ext cx="36720" cy="36360"/>
                </a:xfrm>
                <a:custGeom>
                  <a:avLst/>
                  <a:gdLst>
                    <a:gd name="textAreaLeft" fmla="*/ 0 w 36720"/>
                    <a:gd name="textAreaRight" fmla="*/ 38160 w 36720"/>
                    <a:gd name="textAreaTop" fmla="*/ 0 h 36360"/>
                    <a:gd name="textAreaBottom" fmla="*/ 37800 h 36360"/>
                  </a:gdLst>
                  <a:ahLst/>
                  <a:cxnLst/>
                  <a:rect l="textAreaLeft" t="textAreaTop" r="textAreaRight" b="textAreaBottom"/>
                  <a:pathLst>
                    <a:path w="42304" h="42304">
                      <a:moveTo>
                        <a:pt x="21158" y="0"/>
                      </a:moveTo>
                      <a:cubicBezTo>
                        <a:pt x="32817" y="0"/>
                        <a:pt x="42304" y="9474"/>
                        <a:pt x="42304" y="21146"/>
                      </a:cubicBezTo>
                      <a:cubicBezTo>
                        <a:pt x="42304" y="32804"/>
                        <a:pt x="32817" y="42304"/>
                        <a:pt x="21158" y="42304"/>
                      </a:cubicBezTo>
                      <a:cubicBezTo>
                        <a:pt x="9487" y="42304"/>
                        <a:pt x="0" y="32804"/>
                        <a:pt x="0" y="21146"/>
                      </a:cubicBezTo>
                      <a:cubicBezTo>
                        <a:pt x="0" y="9474"/>
                        <a:pt x="9487" y="0"/>
                        <a:pt x="21158" y="0"/>
                      </a:cubicBezTo>
                      <a:close/>
                    </a:path>
                  </a:pathLst>
                </a:custGeom>
                <a:solidFill>
                  <a:srgbClr val="4F97BE"/>
                </a:solidFill>
                <a:ln w="0">
                  <a:noFill/>
                </a:ln>
              </p:spPr>
              <p:style>
                <a:lnRef idx="0">
                  <a:scrgbClr r="0" g="0" b="0"/>
                </a:lnRef>
                <a:fillRef idx="0">
                  <a:scrgbClr r="0" g="0" b="0"/>
                </a:fillRef>
                <a:effectRef idx="0">
                  <a:scrgbClr r="0" g="0" b="0"/>
                </a:effectRef>
                <a:fontRef idx="minor"/>
              </p:style>
              <p:txBody>
                <a:bodyPr lIns="90000" tIns="-7200" rIns="90000" bIns="-7200" anchor="t">
                  <a:noAutofit/>
                </a:bodyPr>
                <a:lstStyle/>
                <a:p>
                  <a:pPr defTabSz="457200">
                    <a:lnSpc>
                      <a:spcPct val="100000"/>
                    </a:lnSpc>
                  </a:pPr>
                  <a:endParaRPr lang="fr-FR" sz="1520" b="0" strike="noStrike" spc="-1">
                    <a:solidFill>
                      <a:srgbClr val="000000"/>
                    </a:solidFill>
                    <a:latin typeface="Calibri"/>
                  </a:endParaRPr>
                </a:p>
              </p:txBody>
            </p:sp>
            <p:sp>
              <p:nvSpPr>
                <p:cNvPr id="5" name="Shape 4767"/>
                <p:cNvSpPr/>
                <p:nvPr/>
              </p:nvSpPr>
              <p:spPr>
                <a:xfrm>
                  <a:off x="6354720" y="442080"/>
                  <a:ext cx="36720" cy="36360"/>
                </a:xfrm>
                <a:custGeom>
                  <a:avLst/>
                  <a:gdLst>
                    <a:gd name="textAreaLeft" fmla="*/ 0 w 36720"/>
                    <a:gd name="textAreaRight" fmla="*/ 38160 w 36720"/>
                    <a:gd name="textAreaTop" fmla="*/ 0 h 36360"/>
                    <a:gd name="textAreaBottom" fmla="*/ 37800 h 36360"/>
                  </a:gdLst>
                  <a:ahLst/>
                  <a:cxnLst/>
                  <a:rect l="textAreaLeft" t="textAreaTop" r="textAreaRight" b="textAreaBottom"/>
                  <a:pathLst>
                    <a:path w="42304" h="42304">
                      <a:moveTo>
                        <a:pt x="21133" y="0"/>
                      </a:moveTo>
                      <a:cubicBezTo>
                        <a:pt x="32804" y="0"/>
                        <a:pt x="42304" y="9474"/>
                        <a:pt x="42304" y="21146"/>
                      </a:cubicBezTo>
                      <a:cubicBezTo>
                        <a:pt x="42304" y="32804"/>
                        <a:pt x="32804" y="42304"/>
                        <a:pt x="21133" y="42304"/>
                      </a:cubicBezTo>
                      <a:cubicBezTo>
                        <a:pt x="9474" y="42304"/>
                        <a:pt x="0" y="32804"/>
                        <a:pt x="0" y="21146"/>
                      </a:cubicBezTo>
                      <a:cubicBezTo>
                        <a:pt x="0" y="9474"/>
                        <a:pt x="9474" y="0"/>
                        <a:pt x="21133" y="0"/>
                      </a:cubicBezTo>
                      <a:close/>
                    </a:path>
                  </a:pathLst>
                </a:custGeom>
                <a:solidFill>
                  <a:srgbClr val="4F97BE"/>
                </a:solidFill>
                <a:ln w="0">
                  <a:noFill/>
                </a:ln>
              </p:spPr>
              <p:style>
                <a:lnRef idx="0">
                  <a:scrgbClr r="0" g="0" b="0"/>
                </a:lnRef>
                <a:fillRef idx="0">
                  <a:scrgbClr r="0" g="0" b="0"/>
                </a:fillRef>
                <a:effectRef idx="0">
                  <a:scrgbClr r="0" g="0" b="0"/>
                </a:effectRef>
                <a:fontRef idx="minor"/>
              </p:style>
              <p:txBody>
                <a:bodyPr lIns="90000" tIns="-7200" rIns="90000" bIns="-7200" anchor="t">
                  <a:noAutofit/>
                </a:bodyPr>
                <a:lstStyle/>
                <a:p>
                  <a:pPr defTabSz="457200">
                    <a:lnSpc>
                      <a:spcPct val="100000"/>
                    </a:lnSpc>
                  </a:pPr>
                  <a:endParaRPr lang="fr-FR" sz="1520" b="0" strike="noStrike" spc="-1">
                    <a:solidFill>
                      <a:srgbClr val="000000"/>
                    </a:solidFill>
                    <a:latin typeface="Calibri"/>
                  </a:endParaRPr>
                </a:p>
              </p:txBody>
            </p:sp>
            <p:sp>
              <p:nvSpPr>
                <p:cNvPr id="6" name="Shape 4768"/>
                <p:cNvSpPr/>
                <p:nvPr/>
              </p:nvSpPr>
              <p:spPr>
                <a:xfrm>
                  <a:off x="6184800" y="512280"/>
                  <a:ext cx="36720" cy="36360"/>
                </a:xfrm>
                <a:custGeom>
                  <a:avLst/>
                  <a:gdLst>
                    <a:gd name="textAreaLeft" fmla="*/ 0 w 36720"/>
                    <a:gd name="textAreaRight" fmla="*/ 38160 w 36720"/>
                    <a:gd name="textAreaTop" fmla="*/ 0 h 36360"/>
                    <a:gd name="textAreaBottom" fmla="*/ 37800 h 36360"/>
                  </a:gdLst>
                  <a:ahLst/>
                  <a:cxnLst/>
                  <a:rect l="textAreaLeft" t="textAreaTop" r="textAreaRight" b="textAreaBottom"/>
                  <a:pathLst>
                    <a:path w="42317" h="42316">
                      <a:moveTo>
                        <a:pt x="21158" y="0"/>
                      </a:moveTo>
                      <a:cubicBezTo>
                        <a:pt x="26810" y="0"/>
                        <a:pt x="32118" y="2197"/>
                        <a:pt x="36119" y="6198"/>
                      </a:cubicBezTo>
                      <a:cubicBezTo>
                        <a:pt x="40119" y="10198"/>
                        <a:pt x="42317" y="15507"/>
                        <a:pt x="42317" y="21158"/>
                      </a:cubicBezTo>
                      <a:cubicBezTo>
                        <a:pt x="42317" y="26810"/>
                        <a:pt x="40119" y="32131"/>
                        <a:pt x="36119" y="36119"/>
                      </a:cubicBezTo>
                      <a:cubicBezTo>
                        <a:pt x="32118" y="40107"/>
                        <a:pt x="26810" y="42316"/>
                        <a:pt x="21158" y="42316"/>
                      </a:cubicBezTo>
                      <a:cubicBezTo>
                        <a:pt x="15507" y="42316"/>
                        <a:pt x="10199" y="40107"/>
                        <a:pt x="6198" y="36119"/>
                      </a:cubicBezTo>
                      <a:cubicBezTo>
                        <a:pt x="2198" y="32131"/>
                        <a:pt x="0" y="26810"/>
                        <a:pt x="0" y="21158"/>
                      </a:cubicBezTo>
                      <a:cubicBezTo>
                        <a:pt x="0" y="15507"/>
                        <a:pt x="2198" y="10198"/>
                        <a:pt x="6198" y="6198"/>
                      </a:cubicBezTo>
                      <a:cubicBezTo>
                        <a:pt x="10199" y="2197"/>
                        <a:pt x="15507" y="0"/>
                        <a:pt x="21158" y="0"/>
                      </a:cubicBezTo>
                      <a:close/>
                    </a:path>
                  </a:pathLst>
                </a:custGeom>
                <a:solidFill>
                  <a:srgbClr val="4F97BE"/>
                </a:solidFill>
                <a:ln w="0">
                  <a:noFill/>
                </a:ln>
              </p:spPr>
              <p:style>
                <a:lnRef idx="0">
                  <a:scrgbClr r="0" g="0" b="0"/>
                </a:lnRef>
                <a:fillRef idx="0">
                  <a:scrgbClr r="0" g="0" b="0"/>
                </a:fillRef>
                <a:effectRef idx="0">
                  <a:scrgbClr r="0" g="0" b="0"/>
                </a:effectRef>
                <a:fontRef idx="minor"/>
              </p:style>
              <p:txBody>
                <a:bodyPr lIns="90000" tIns="-7200" rIns="90000" bIns="-7200" anchor="t">
                  <a:noAutofit/>
                </a:bodyPr>
                <a:lstStyle/>
                <a:p>
                  <a:pPr defTabSz="457200">
                    <a:lnSpc>
                      <a:spcPct val="100000"/>
                    </a:lnSpc>
                  </a:pPr>
                  <a:endParaRPr lang="fr-FR" sz="1520" b="0" strike="noStrike" spc="-1">
                    <a:solidFill>
                      <a:srgbClr val="000000"/>
                    </a:solidFill>
                    <a:latin typeface="Calibri"/>
                  </a:endParaRPr>
                </a:p>
              </p:txBody>
            </p:sp>
            <p:sp>
              <p:nvSpPr>
                <p:cNvPr id="7" name="Shape 4769"/>
                <p:cNvSpPr/>
                <p:nvPr/>
              </p:nvSpPr>
              <p:spPr>
                <a:xfrm>
                  <a:off x="6325560" y="371520"/>
                  <a:ext cx="36720" cy="36360"/>
                </a:xfrm>
                <a:custGeom>
                  <a:avLst/>
                  <a:gdLst>
                    <a:gd name="textAreaLeft" fmla="*/ 0 w 36720"/>
                    <a:gd name="textAreaRight" fmla="*/ 38160 w 36720"/>
                    <a:gd name="textAreaTop" fmla="*/ 0 h 36360"/>
                    <a:gd name="textAreaBottom" fmla="*/ 37800 h 36360"/>
                  </a:gdLst>
                  <a:ahLst/>
                  <a:cxnLst/>
                  <a:rect l="textAreaLeft" t="textAreaTop" r="textAreaRight" b="textAreaBottom"/>
                  <a:pathLst>
                    <a:path w="42329" h="42316">
                      <a:moveTo>
                        <a:pt x="21171" y="0"/>
                      </a:moveTo>
                      <a:cubicBezTo>
                        <a:pt x="26822" y="0"/>
                        <a:pt x="32131" y="2210"/>
                        <a:pt x="36131" y="6198"/>
                      </a:cubicBezTo>
                      <a:cubicBezTo>
                        <a:pt x="40132" y="10185"/>
                        <a:pt x="42329" y="15507"/>
                        <a:pt x="42329" y="21158"/>
                      </a:cubicBezTo>
                      <a:cubicBezTo>
                        <a:pt x="42329" y="26810"/>
                        <a:pt x="40132" y="32131"/>
                        <a:pt x="36131" y="36119"/>
                      </a:cubicBezTo>
                      <a:cubicBezTo>
                        <a:pt x="32131" y="40119"/>
                        <a:pt x="26822" y="42316"/>
                        <a:pt x="21171" y="42316"/>
                      </a:cubicBezTo>
                      <a:cubicBezTo>
                        <a:pt x="15507" y="42316"/>
                        <a:pt x="10211" y="40119"/>
                        <a:pt x="6223" y="36119"/>
                      </a:cubicBezTo>
                      <a:cubicBezTo>
                        <a:pt x="2210" y="32131"/>
                        <a:pt x="0" y="26810"/>
                        <a:pt x="0" y="21158"/>
                      </a:cubicBezTo>
                      <a:cubicBezTo>
                        <a:pt x="0" y="15507"/>
                        <a:pt x="2210" y="10185"/>
                        <a:pt x="6223" y="6198"/>
                      </a:cubicBezTo>
                      <a:cubicBezTo>
                        <a:pt x="10211" y="2210"/>
                        <a:pt x="15519" y="0"/>
                        <a:pt x="21171" y="0"/>
                      </a:cubicBezTo>
                      <a:close/>
                    </a:path>
                  </a:pathLst>
                </a:custGeom>
                <a:solidFill>
                  <a:srgbClr val="4F97BE"/>
                </a:solidFill>
                <a:ln w="0">
                  <a:noFill/>
                </a:ln>
              </p:spPr>
              <p:style>
                <a:lnRef idx="0">
                  <a:scrgbClr r="0" g="0" b="0"/>
                </a:lnRef>
                <a:fillRef idx="0">
                  <a:scrgbClr r="0" g="0" b="0"/>
                </a:fillRef>
                <a:effectRef idx="0">
                  <a:scrgbClr r="0" g="0" b="0"/>
                </a:effectRef>
                <a:fontRef idx="minor"/>
              </p:style>
              <p:txBody>
                <a:bodyPr lIns="90000" tIns="-7200" rIns="90000" bIns="-7200" anchor="t">
                  <a:noAutofit/>
                </a:bodyPr>
                <a:lstStyle/>
                <a:p>
                  <a:pPr defTabSz="457200">
                    <a:lnSpc>
                      <a:spcPct val="100000"/>
                    </a:lnSpc>
                  </a:pPr>
                  <a:endParaRPr lang="fr-FR" sz="1520" b="0" strike="noStrike" spc="-1">
                    <a:solidFill>
                      <a:srgbClr val="000000"/>
                    </a:solidFill>
                    <a:latin typeface="Calibri"/>
                  </a:endParaRPr>
                </a:p>
              </p:txBody>
            </p:sp>
            <p:sp>
              <p:nvSpPr>
                <p:cNvPr id="8" name="Shape 4770"/>
                <p:cNvSpPr/>
                <p:nvPr/>
              </p:nvSpPr>
              <p:spPr>
                <a:xfrm>
                  <a:off x="6184800" y="371520"/>
                  <a:ext cx="38520" cy="36360"/>
                </a:xfrm>
                <a:custGeom>
                  <a:avLst/>
                  <a:gdLst>
                    <a:gd name="textAreaLeft" fmla="*/ 0 w 38520"/>
                    <a:gd name="textAreaRight" fmla="*/ 39960 w 38520"/>
                    <a:gd name="textAreaTop" fmla="*/ 0 h 36360"/>
                    <a:gd name="textAreaBottom" fmla="*/ 37800 h 36360"/>
                  </a:gdLst>
                  <a:ahLst/>
                  <a:cxnLst/>
                  <a:rect l="textAreaLeft" t="textAreaTop" r="textAreaRight" b="textAreaBottom"/>
                  <a:pathLst>
                    <a:path w="44362" h="42316">
                      <a:moveTo>
                        <a:pt x="21158" y="0"/>
                      </a:moveTo>
                      <a:cubicBezTo>
                        <a:pt x="26810" y="0"/>
                        <a:pt x="32118" y="2210"/>
                        <a:pt x="36119" y="6198"/>
                      </a:cubicBezTo>
                      <a:cubicBezTo>
                        <a:pt x="44362" y="14453"/>
                        <a:pt x="44362" y="27864"/>
                        <a:pt x="36119" y="36119"/>
                      </a:cubicBezTo>
                      <a:cubicBezTo>
                        <a:pt x="32118" y="40119"/>
                        <a:pt x="26810" y="42316"/>
                        <a:pt x="21158" y="42316"/>
                      </a:cubicBezTo>
                      <a:cubicBezTo>
                        <a:pt x="15507" y="42316"/>
                        <a:pt x="10199" y="40119"/>
                        <a:pt x="6198" y="36119"/>
                      </a:cubicBezTo>
                      <a:cubicBezTo>
                        <a:pt x="2198" y="32131"/>
                        <a:pt x="0" y="26810"/>
                        <a:pt x="0" y="21158"/>
                      </a:cubicBezTo>
                      <a:cubicBezTo>
                        <a:pt x="0" y="15507"/>
                        <a:pt x="2198" y="10185"/>
                        <a:pt x="6198" y="6198"/>
                      </a:cubicBezTo>
                      <a:cubicBezTo>
                        <a:pt x="10199" y="2210"/>
                        <a:pt x="15507" y="0"/>
                        <a:pt x="21158" y="0"/>
                      </a:cubicBezTo>
                      <a:close/>
                    </a:path>
                  </a:pathLst>
                </a:custGeom>
                <a:solidFill>
                  <a:srgbClr val="4F97BE"/>
                </a:solidFill>
                <a:ln w="0">
                  <a:noFill/>
                </a:ln>
              </p:spPr>
              <p:style>
                <a:lnRef idx="0">
                  <a:scrgbClr r="0" g="0" b="0"/>
                </a:lnRef>
                <a:fillRef idx="0">
                  <a:scrgbClr r="0" g="0" b="0"/>
                </a:fillRef>
                <a:effectRef idx="0">
                  <a:scrgbClr r="0" g="0" b="0"/>
                </a:effectRef>
                <a:fontRef idx="minor"/>
              </p:style>
              <p:txBody>
                <a:bodyPr lIns="90000" tIns="-7200" rIns="90000" bIns="-7200" anchor="t">
                  <a:noAutofit/>
                </a:bodyPr>
                <a:lstStyle/>
                <a:p>
                  <a:pPr defTabSz="457200">
                    <a:lnSpc>
                      <a:spcPct val="100000"/>
                    </a:lnSpc>
                  </a:pPr>
                  <a:endParaRPr lang="fr-FR" sz="1520" b="0" strike="noStrike" spc="-1">
                    <a:solidFill>
                      <a:srgbClr val="000000"/>
                    </a:solidFill>
                    <a:latin typeface="Calibri"/>
                  </a:endParaRPr>
                </a:p>
              </p:txBody>
            </p:sp>
            <p:sp>
              <p:nvSpPr>
                <p:cNvPr id="9" name="Shape 4771"/>
                <p:cNvSpPr/>
                <p:nvPr/>
              </p:nvSpPr>
              <p:spPr>
                <a:xfrm>
                  <a:off x="6325560" y="512280"/>
                  <a:ext cx="36720" cy="36360"/>
                </a:xfrm>
                <a:custGeom>
                  <a:avLst/>
                  <a:gdLst>
                    <a:gd name="textAreaLeft" fmla="*/ 0 w 36720"/>
                    <a:gd name="textAreaRight" fmla="*/ 38160 w 36720"/>
                    <a:gd name="textAreaTop" fmla="*/ 0 h 36360"/>
                    <a:gd name="textAreaBottom" fmla="*/ 37800 h 36360"/>
                  </a:gdLst>
                  <a:ahLst/>
                  <a:cxnLst/>
                  <a:rect l="textAreaLeft" t="textAreaTop" r="textAreaRight" b="textAreaBottom"/>
                  <a:pathLst>
                    <a:path w="42329" h="42316">
                      <a:moveTo>
                        <a:pt x="21171" y="0"/>
                      </a:moveTo>
                      <a:cubicBezTo>
                        <a:pt x="26822" y="0"/>
                        <a:pt x="32131" y="2197"/>
                        <a:pt x="36131" y="6198"/>
                      </a:cubicBezTo>
                      <a:cubicBezTo>
                        <a:pt x="40132" y="10198"/>
                        <a:pt x="42329" y="15507"/>
                        <a:pt x="42329" y="21158"/>
                      </a:cubicBezTo>
                      <a:cubicBezTo>
                        <a:pt x="42329" y="26810"/>
                        <a:pt x="40132" y="32131"/>
                        <a:pt x="36131" y="36119"/>
                      </a:cubicBezTo>
                      <a:cubicBezTo>
                        <a:pt x="32131" y="40107"/>
                        <a:pt x="26822" y="42316"/>
                        <a:pt x="21171" y="42316"/>
                      </a:cubicBezTo>
                      <a:cubicBezTo>
                        <a:pt x="15507" y="42316"/>
                        <a:pt x="10211" y="40119"/>
                        <a:pt x="6223" y="36119"/>
                      </a:cubicBezTo>
                      <a:cubicBezTo>
                        <a:pt x="2210" y="32131"/>
                        <a:pt x="0" y="26810"/>
                        <a:pt x="0" y="21158"/>
                      </a:cubicBezTo>
                      <a:cubicBezTo>
                        <a:pt x="0" y="15507"/>
                        <a:pt x="2210" y="10198"/>
                        <a:pt x="6223" y="6198"/>
                      </a:cubicBezTo>
                      <a:cubicBezTo>
                        <a:pt x="10211" y="2197"/>
                        <a:pt x="15507" y="0"/>
                        <a:pt x="21171" y="0"/>
                      </a:cubicBezTo>
                      <a:close/>
                    </a:path>
                  </a:pathLst>
                </a:custGeom>
                <a:solidFill>
                  <a:srgbClr val="4F97BE"/>
                </a:solidFill>
                <a:ln w="0">
                  <a:noFill/>
                </a:ln>
              </p:spPr>
              <p:style>
                <a:lnRef idx="0">
                  <a:scrgbClr r="0" g="0" b="0"/>
                </a:lnRef>
                <a:fillRef idx="0">
                  <a:scrgbClr r="0" g="0" b="0"/>
                </a:fillRef>
                <a:effectRef idx="0">
                  <a:scrgbClr r="0" g="0" b="0"/>
                </a:effectRef>
                <a:fontRef idx="minor"/>
              </p:style>
              <p:txBody>
                <a:bodyPr lIns="90000" tIns="-7200" rIns="90000" bIns="-7200" anchor="t">
                  <a:noAutofit/>
                </a:bodyPr>
                <a:lstStyle/>
                <a:p>
                  <a:pPr defTabSz="457200">
                    <a:lnSpc>
                      <a:spcPct val="100000"/>
                    </a:lnSpc>
                  </a:pPr>
                  <a:endParaRPr lang="fr-FR" sz="1520" b="0" strike="noStrike" spc="-1">
                    <a:solidFill>
                      <a:srgbClr val="000000"/>
                    </a:solidFill>
                    <a:latin typeface="Calibri"/>
                  </a:endParaRPr>
                </a:p>
              </p:txBody>
            </p:sp>
            <p:sp>
              <p:nvSpPr>
                <p:cNvPr id="10" name="Shape 4772"/>
                <p:cNvSpPr/>
                <p:nvPr/>
              </p:nvSpPr>
              <p:spPr>
                <a:xfrm>
                  <a:off x="6255000" y="342720"/>
                  <a:ext cx="36720" cy="36360"/>
                </a:xfrm>
                <a:custGeom>
                  <a:avLst/>
                  <a:gdLst>
                    <a:gd name="textAreaLeft" fmla="*/ 0 w 36720"/>
                    <a:gd name="textAreaRight" fmla="*/ 38160 w 36720"/>
                    <a:gd name="textAreaTop" fmla="*/ 0 h 36360"/>
                    <a:gd name="textAreaBottom" fmla="*/ 37800 h 36360"/>
                  </a:gdLst>
                  <a:ahLst/>
                  <a:cxnLst/>
                  <a:rect l="textAreaLeft" t="textAreaTop" r="textAreaRight" b="textAreaBottom"/>
                  <a:pathLst>
                    <a:path w="42304" h="42316">
                      <a:moveTo>
                        <a:pt x="21145" y="0"/>
                      </a:moveTo>
                      <a:cubicBezTo>
                        <a:pt x="32817" y="0"/>
                        <a:pt x="42304" y="9487"/>
                        <a:pt x="42304" y="21146"/>
                      </a:cubicBezTo>
                      <a:cubicBezTo>
                        <a:pt x="42304" y="32817"/>
                        <a:pt x="32817" y="42316"/>
                        <a:pt x="21145" y="42316"/>
                      </a:cubicBezTo>
                      <a:cubicBezTo>
                        <a:pt x="9486" y="42316"/>
                        <a:pt x="0" y="32817"/>
                        <a:pt x="0" y="21146"/>
                      </a:cubicBezTo>
                      <a:cubicBezTo>
                        <a:pt x="0" y="9487"/>
                        <a:pt x="9486" y="0"/>
                        <a:pt x="21145" y="0"/>
                      </a:cubicBezTo>
                      <a:close/>
                    </a:path>
                  </a:pathLst>
                </a:custGeom>
                <a:solidFill>
                  <a:srgbClr val="4F97BE"/>
                </a:solidFill>
                <a:ln w="0">
                  <a:noFill/>
                </a:ln>
              </p:spPr>
              <p:style>
                <a:lnRef idx="0">
                  <a:scrgbClr r="0" g="0" b="0"/>
                </a:lnRef>
                <a:fillRef idx="0">
                  <a:scrgbClr r="0" g="0" b="0"/>
                </a:fillRef>
                <a:effectRef idx="0">
                  <a:scrgbClr r="0" g="0" b="0"/>
                </a:effectRef>
                <a:fontRef idx="minor"/>
              </p:style>
              <p:txBody>
                <a:bodyPr lIns="90000" tIns="-7200" rIns="90000" bIns="-7200" anchor="t">
                  <a:noAutofit/>
                </a:bodyPr>
                <a:lstStyle/>
                <a:p>
                  <a:pPr defTabSz="457200">
                    <a:lnSpc>
                      <a:spcPct val="100000"/>
                    </a:lnSpc>
                  </a:pPr>
                  <a:endParaRPr lang="fr-FR" sz="1520" b="0" strike="noStrike" spc="-1">
                    <a:solidFill>
                      <a:srgbClr val="000000"/>
                    </a:solidFill>
                    <a:latin typeface="Calibri"/>
                  </a:endParaRPr>
                </a:p>
              </p:txBody>
            </p:sp>
            <p:sp>
              <p:nvSpPr>
                <p:cNvPr id="11" name="Shape 4773"/>
                <p:cNvSpPr/>
                <p:nvPr/>
              </p:nvSpPr>
              <p:spPr>
                <a:xfrm>
                  <a:off x="6255000" y="541440"/>
                  <a:ext cx="36720" cy="36360"/>
                </a:xfrm>
                <a:custGeom>
                  <a:avLst/>
                  <a:gdLst>
                    <a:gd name="textAreaLeft" fmla="*/ 0 w 36720"/>
                    <a:gd name="textAreaRight" fmla="*/ 38160 w 36720"/>
                    <a:gd name="textAreaTop" fmla="*/ 0 h 36360"/>
                    <a:gd name="textAreaBottom" fmla="*/ 37800 h 36360"/>
                  </a:gdLst>
                  <a:ahLst/>
                  <a:cxnLst/>
                  <a:rect l="textAreaLeft" t="textAreaTop" r="textAreaRight" b="textAreaBottom"/>
                  <a:pathLst>
                    <a:path w="42304" h="42316">
                      <a:moveTo>
                        <a:pt x="21145" y="0"/>
                      </a:moveTo>
                      <a:cubicBezTo>
                        <a:pt x="32817" y="0"/>
                        <a:pt x="42304" y="9487"/>
                        <a:pt x="42304" y="21158"/>
                      </a:cubicBezTo>
                      <a:cubicBezTo>
                        <a:pt x="42304" y="32817"/>
                        <a:pt x="32817" y="42316"/>
                        <a:pt x="21145" y="42316"/>
                      </a:cubicBezTo>
                      <a:cubicBezTo>
                        <a:pt x="9486" y="42316"/>
                        <a:pt x="0" y="32817"/>
                        <a:pt x="0" y="21158"/>
                      </a:cubicBezTo>
                      <a:cubicBezTo>
                        <a:pt x="0" y="9487"/>
                        <a:pt x="9486" y="0"/>
                        <a:pt x="21145" y="0"/>
                      </a:cubicBezTo>
                      <a:close/>
                    </a:path>
                  </a:pathLst>
                </a:custGeom>
                <a:solidFill>
                  <a:srgbClr val="4F97BE"/>
                </a:solidFill>
                <a:ln w="0">
                  <a:noFill/>
                </a:ln>
              </p:spPr>
              <p:style>
                <a:lnRef idx="0">
                  <a:scrgbClr r="0" g="0" b="0"/>
                </a:lnRef>
                <a:fillRef idx="0">
                  <a:scrgbClr r="0" g="0" b="0"/>
                </a:fillRef>
                <a:effectRef idx="0">
                  <a:scrgbClr r="0" g="0" b="0"/>
                </a:effectRef>
                <a:fontRef idx="minor"/>
              </p:style>
              <p:txBody>
                <a:bodyPr lIns="90000" tIns="-7200" rIns="90000" bIns="-7200" anchor="t">
                  <a:noAutofit/>
                </a:bodyPr>
                <a:lstStyle/>
                <a:p>
                  <a:pPr defTabSz="457200">
                    <a:lnSpc>
                      <a:spcPct val="100000"/>
                    </a:lnSpc>
                  </a:pPr>
                  <a:endParaRPr lang="fr-FR" sz="1520" b="0" strike="noStrike" spc="-1">
                    <a:solidFill>
                      <a:srgbClr val="000000"/>
                    </a:solidFill>
                    <a:latin typeface="Calibri"/>
                  </a:endParaRPr>
                </a:p>
              </p:txBody>
            </p:sp>
            <p:sp>
              <p:nvSpPr>
                <p:cNvPr id="12" name="Shape 4774"/>
                <p:cNvSpPr/>
                <p:nvPr/>
              </p:nvSpPr>
              <p:spPr>
                <a:xfrm>
                  <a:off x="6425640" y="450360"/>
                  <a:ext cx="19800" cy="19800"/>
                </a:xfrm>
                <a:custGeom>
                  <a:avLst/>
                  <a:gdLst>
                    <a:gd name="textAreaLeft" fmla="*/ 0 w 19800"/>
                    <a:gd name="textAreaRight" fmla="*/ 21240 w 19800"/>
                    <a:gd name="textAreaTop" fmla="*/ 0 h 19800"/>
                    <a:gd name="textAreaBottom" fmla="*/ 21240 h 19800"/>
                  </a:gdLst>
                  <a:ahLst/>
                  <a:cxnLst/>
                  <a:rect l="textAreaLeft" t="textAreaTop" r="textAreaRight" b="textAreaBottom"/>
                  <a:pathLst>
                    <a:path w="23901" h="23914">
                      <a:moveTo>
                        <a:pt x="11950" y="0"/>
                      </a:moveTo>
                      <a:cubicBezTo>
                        <a:pt x="18529" y="0"/>
                        <a:pt x="23901" y="5372"/>
                        <a:pt x="23901" y="11963"/>
                      </a:cubicBezTo>
                      <a:cubicBezTo>
                        <a:pt x="23901" y="18542"/>
                        <a:pt x="18529" y="23914"/>
                        <a:pt x="11950" y="23914"/>
                      </a:cubicBezTo>
                      <a:cubicBezTo>
                        <a:pt x="5359" y="23914"/>
                        <a:pt x="0" y="18542"/>
                        <a:pt x="0" y="11963"/>
                      </a:cubicBezTo>
                      <a:cubicBezTo>
                        <a:pt x="0" y="5372"/>
                        <a:pt x="5359" y="0"/>
                        <a:pt x="11950" y="0"/>
                      </a:cubicBezTo>
                      <a:close/>
                    </a:path>
                  </a:pathLst>
                </a:custGeom>
                <a:solidFill>
                  <a:srgbClr val="3081A1"/>
                </a:solidFill>
                <a:ln w="0">
                  <a:noFill/>
                </a:ln>
              </p:spPr>
              <p:style>
                <a:lnRef idx="0">
                  <a:scrgbClr r="0" g="0" b="0"/>
                </a:lnRef>
                <a:fillRef idx="0">
                  <a:scrgbClr r="0" g="0" b="0"/>
                </a:fillRef>
                <a:effectRef idx="0">
                  <a:scrgbClr r="0" g="0" b="0"/>
                </a:effectRef>
                <a:fontRef idx="minor"/>
              </p:style>
              <p:txBody>
                <a:bodyPr lIns="90000" tIns="-23760" rIns="90000" bIns="-23760" anchor="t">
                  <a:noAutofit/>
                </a:bodyPr>
                <a:lstStyle/>
                <a:p>
                  <a:pPr defTabSz="457200">
                    <a:lnSpc>
                      <a:spcPct val="100000"/>
                    </a:lnSpc>
                  </a:pPr>
                  <a:endParaRPr lang="fr-FR" sz="1520" b="0" strike="noStrike" spc="-1">
                    <a:solidFill>
                      <a:srgbClr val="000000"/>
                    </a:solidFill>
                    <a:latin typeface="Calibri"/>
                  </a:endParaRPr>
                </a:p>
              </p:txBody>
            </p:sp>
            <p:sp>
              <p:nvSpPr>
                <p:cNvPr id="13" name="Shape 4775"/>
                <p:cNvSpPr/>
                <p:nvPr/>
              </p:nvSpPr>
              <p:spPr>
                <a:xfrm>
                  <a:off x="6263280" y="612000"/>
                  <a:ext cx="19800" cy="19800"/>
                </a:xfrm>
                <a:custGeom>
                  <a:avLst/>
                  <a:gdLst>
                    <a:gd name="textAreaLeft" fmla="*/ 0 w 19800"/>
                    <a:gd name="textAreaRight" fmla="*/ 21240 w 19800"/>
                    <a:gd name="textAreaTop" fmla="*/ 0 h 19800"/>
                    <a:gd name="textAreaBottom" fmla="*/ 21240 h 19800"/>
                  </a:gdLst>
                  <a:ahLst/>
                  <a:cxnLst/>
                  <a:rect l="textAreaLeft" t="textAreaTop" r="textAreaRight" b="textAreaBottom"/>
                  <a:pathLst>
                    <a:path w="23901" h="23896">
                      <a:moveTo>
                        <a:pt x="11950" y="0"/>
                      </a:moveTo>
                      <a:cubicBezTo>
                        <a:pt x="18542" y="0"/>
                        <a:pt x="23901" y="5359"/>
                        <a:pt x="23901" y="11951"/>
                      </a:cubicBezTo>
                      <a:cubicBezTo>
                        <a:pt x="23901" y="15246"/>
                        <a:pt x="22561" y="18234"/>
                        <a:pt x="20397" y="20398"/>
                      </a:cubicBezTo>
                      <a:lnTo>
                        <a:pt x="11963" y="23896"/>
                      </a:lnTo>
                      <a:lnTo>
                        <a:pt x="11938" y="23896"/>
                      </a:lnTo>
                      <a:lnTo>
                        <a:pt x="3504" y="20398"/>
                      </a:lnTo>
                      <a:cubicBezTo>
                        <a:pt x="1340" y="18234"/>
                        <a:pt x="0" y="15246"/>
                        <a:pt x="0" y="11951"/>
                      </a:cubicBezTo>
                      <a:cubicBezTo>
                        <a:pt x="0" y="5359"/>
                        <a:pt x="5359" y="0"/>
                        <a:pt x="11950" y="0"/>
                      </a:cubicBezTo>
                      <a:close/>
                    </a:path>
                  </a:pathLst>
                </a:custGeom>
                <a:solidFill>
                  <a:srgbClr val="3081A1"/>
                </a:solidFill>
                <a:ln w="0">
                  <a:noFill/>
                </a:ln>
              </p:spPr>
              <p:style>
                <a:lnRef idx="0">
                  <a:scrgbClr r="0" g="0" b="0"/>
                </a:lnRef>
                <a:fillRef idx="0">
                  <a:scrgbClr r="0" g="0" b="0"/>
                </a:fillRef>
                <a:effectRef idx="0">
                  <a:scrgbClr r="0" g="0" b="0"/>
                </a:effectRef>
                <a:fontRef idx="minor"/>
              </p:style>
              <p:txBody>
                <a:bodyPr lIns="90000" tIns="-23760" rIns="90000" bIns="-23760" anchor="t">
                  <a:noAutofit/>
                </a:bodyPr>
                <a:lstStyle/>
                <a:p>
                  <a:pPr defTabSz="457200">
                    <a:lnSpc>
                      <a:spcPct val="100000"/>
                    </a:lnSpc>
                  </a:pPr>
                  <a:endParaRPr lang="fr-FR" sz="1520" b="0" strike="noStrike" spc="-1">
                    <a:solidFill>
                      <a:srgbClr val="000000"/>
                    </a:solidFill>
                    <a:latin typeface="Calibri"/>
                  </a:endParaRPr>
                </a:p>
              </p:txBody>
            </p:sp>
            <p:sp>
              <p:nvSpPr>
                <p:cNvPr id="14" name="Shape 4776"/>
                <p:cNvSpPr/>
                <p:nvPr/>
              </p:nvSpPr>
              <p:spPr>
                <a:xfrm>
                  <a:off x="6263280" y="288000"/>
                  <a:ext cx="19800" cy="19800"/>
                </a:xfrm>
                <a:custGeom>
                  <a:avLst/>
                  <a:gdLst>
                    <a:gd name="textAreaLeft" fmla="*/ 0 w 19800"/>
                    <a:gd name="textAreaRight" fmla="*/ 21240 w 19800"/>
                    <a:gd name="textAreaTop" fmla="*/ 0 h 19800"/>
                    <a:gd name="textAreaBottom" fmla="*/ 21240 h 19800"/>
                  </a:gdLst>
                  <a:ahLst/>
                  <a:cxnLst/>
                  <a:rect l="textAreaLeft" t="textAreaTop" r="textAreaRight" b="textAreaBottom"/>
                  <a:pathLst>
                    <a:path w="23901" h="23896">
                      <a:moveTo>
                        <a:pt x="11938" y="0"/>
                      </a:moveTo>
                      <a:lnTo>
                        <a:pt x="11963" y="0"/>
                      </a:lnTo>
                      <a:lnTo>
                        <a:pt x="20397" y="3498"/>
                      </a:lnTo>
                      <a:cubicBezTo>
                        <a:pt x="22561" y="5662"/>
                        <a:pt x="23901" y="8650"/>
                        <a:pt x="23901" y="11946"/>
                      </a:cubicBezTo>
                      <a:cubicBezTo>
                        <a:pt x="23901" y="18537"/>
                        <a:pt x="18542" y="23896"/>
                        <a:pt x="11950" y="23896"/>
                      </a:cubicBezTo>
                      <a:cubicBezTo>
                        <a:pt x="5359" y="23896"/>
                        <a:pt x="0" y="18537"/>
                        <a:pt x="0" y="11946"/>
                      </a:cubicBezTo>
                      <a:cubicBezTo>
                        <a:pt x="0" y="8650"/>
                        <a:pt x="1340" y="5662"/>
                        <a:pt x="3504" y="3498"/>
                      </a:cubicBezTo>
                      <a:lnTo>
                        <a:pt x="11938" y="0"/>
                      </a:lnTo>
                      <a:close/>
                    </a:path>
                  </a:pathLst>
                </a:custGeom>
                <a:solidFill>
                  <a:srgbClr val="3081A1"/>
                </a:solidFill>
                <a:ln w="0">
                  <a:noFill/>
                </a:ln>
              </p:spPr>
              <p:style>
                <a:lnRef idx="0">
                  <a:scrgbClr r="0" g="0" b="0"/>
                </a:lnRef>
                <a:fillRef idx="0">
                  <a:scrgbClr r="0" g="0" b="0"/>
                </a:fillRef>
                <a:effectRef idx="0">
                  <a:scrgbClr r="0" g="0" b="0"/>
                </a:effectRef>
                <a:fontRef idx="minor"/>
              </p:style>
              <p:txBody>
                <a:bodyPr lIns="90000" tIns="-23760" rIns="90000" bIns="-23760" anchor="t">
                  <a:noAutofit/>
                </a:bodyPr>
                <a:lstStyle/>
                <a:p>
                  <a:pPr defTabSz="457200">
                    <a:lnSpc>
                      <a:spcPct val="100000"/>
                    </a:lnSpc>
                  </a:pPr>
                  <a:endParaRPr lang="fr-FR" sz="1520" b="0" strike="noStrike" spc="-1">
                    <a:solidFill>
                      <a:srgbClr val="000000"/>
                    </a:solidFill>
                    <a:latin typeface="Calibri"/>
                  </a:endParaRPr>
                </a:p>
              </p:txBody>
            </p:sp>
            <p:sp>
              <p:nvSpPr>
                <p:cNvPr id="15" name="Shape 4777"/>
                <p:cNvSpPr/>
                <p:nvPr/>
              </p:nvSpPr>
              <p:spPr>
                <a:xfrm>
                  <a:off x="6377400" y="564120"/>
                  <a:ext cx="19800" cy="19800"/>
                </a:xfrm>
                <a:custGeom>
                  <a:avLst/>
                  <a:gdLst>
                    <a:gd name="textAreaLeft" fmla="*/ 0 w 19800"/>
                    <a:gd name="textAreaRight" fmla="*/ 21240 w 19800"/>
                    <a:gd name="textAreaTop" fmla="*/ 0 h 19800"/>
                    <a:gd name="textAreaBottom" fmla="*/ 21240 h 19800"/>
                  </a:gdLst>
                  <a:ahLst/>
                  <a:cxnLst/>
                  <a:rect l="textAreaLeft" t="textAreaTop" r="textAreaRight" b="textAreaBottom"/>
                  <a:pathLst>
                    <a:path w="23914" h="23901">
                      <a:moveTo>
                        <a:pt x="11950" y="0"/>
                      </a:moveTo>
                      <a:cubicBezTo>
                        <a:pt x="15151" y="0"/>
                        <a:pt x="18149" y="1245"/>
                        <a:pt x="20421" y="3493"/>
                      </a:cubicBezTo>
                      <a:cubicBezTo>
                        <a:pt x="22669" y="5753"/>
                        <a:pt x="23914" y="8763"/>
                        <a:pt x="23914" y="11938"/>
                      </a:cubicBezTo>
                      <a:cubicBezTo>
                        <a:pt x="23914" y="15138"/>
                        <a:pt x="22669" y="18148"/>
                        <a:pt x="20421" y="20409"/>
                      </a:cubicBezTo>
                      <a:cubicBezTo>
                        <a:pt x="18149" y="22657"/>
                        <a:pt x="15151" y="23901"/>
                        <a:pt x="11950" y="23901"/>
                      </a:cubicBezTo>
                      <a:cubicBezTo>
                        <a:pt x="8763" y="23901"/>
                        <a:pt x="5766" y="22657"/>
                        <a:pt x="3493" y="20396"/>
                      </a:cubicBezTo>
                      <a:cubicBezTo>
                        <a:pt x="1245" y="18148"/>
                        <a:pt x="0" y="15138"/>
                        <a:pt x="12" y="11951"/>
                      </a:cubicBezTo>
                      <a:cubicBezTo>
                        <a:pt x="12" y="8750"/>
                        <a:pt x="1245" y="5753"/>
                        <a:pt x="3505" y="3493"/>
                      </a:cubicBezTo>
                      <a:cubicBezTo>
                        <a:pt x="5753" y="1245"/>
                        <a:pt x="8763" y="0"/>
                        <a:pt x="11950" y="0"/>
                      </a:cubicBezTo>
                      <a:close/>
                    </a:path>
                  </a:pathLst>
                </a:custGeom>
                <a:solidFill>
                  <a:srgbClr val="3081A1"/>
                </a:solidFill>
                <a:ln w="0">
                  <a:noFill/>
                </a:ln>
              </p:spPr>
              <p:style>
                <a:lnRef idx="0">
                  <a:scrgbClr r="0" g="0" b="0"/>
                </a:lnRef>
                <a:fillRef idx="0">
                  <a:scrgbClr r="0" g="0" b="0"/>
                </a:fillRef>
                <a:effectRef idx="0">
                  <a:scrgbClr r="0" g="0" b="0"/>
                </a:effectRef>
                <a:fontRef idx="minor"/>
              </p:style>
              <p:txBody>
                <a:bodyPr lIns="90000" tIns="-23760" rIns="90000" bIns="-23760" anchor="t">
                  <a:noAutofit/>
                </a:bodyPr>
                <a:lstStyle/>
                <a:p>
                  <a:pPr defTabSz="457200">
                    <a:lnSpc>
                      <a:spcPct val="100000"/>
                    </a:lnSpc>
                  </a:pPr>
                  <a:endParaRPr lang="fr-FR" sz="1520" b="0" strike="noStrike" spc="-1">
                    <a:solidFill>
                      <a:srgbClr val="000000"/>
                    </a:solidFill>
                    <a:latin typeface="Calibri"/>
                  </a:endParaRPr>
                </a:p>
              </p:txBody>
            </p:sp>
            <p:sp>
              <p:nvSpPr>
                <p:cNvPr id="16" name="Shape 4778"/>
                <p:cNvSpPr/>
                <p:nvPr/>
              </p:nvSpPr>
              <p:spPr>
                <a:xfrm>
                  <a:off x="6377760" y="335880"/>
                  <a:ext cx="19800" cy="19800"/>
                </a:xfrm>
                <a:custGeom>
                  <a:avLst/>
                  <a:gdLst>
                    <a:gd name="textAreaLeft" fmla="*/ 0 w 19800"/>
                    <a:gd name="textAreaRight" fmla="*/ 21240 w 19800"/>
                    <a:gd name="textAreaTop" fmla="*/ 0 h 19800"/>
                    <a:gd name="textAreaBottom" fmla="*/ 21240 h 19800"/>
                  </a:gdLst>
                  <a:ahLst/>
                  <a:cxnLst/>
                  <a:rect l="textAreaLeft" t="textAreaTop" r="textAreaRight" b="textAreaBottom"/>
                  <a:pathLst>
                    <a:path w="23902" h="23914">
                      <a:moveTo>
                        <a:pt x="11938" y="13"/>
                      </a:moveTo>
                      <a:cubicBezTo>
                        <a:pt x="15139" y="13"/>
                        <a:pt x="18136" y="1257"/>
                        <a:pt x="20409" y="3505"/>
                      </a:cubicBezTo>
                      <a:cubicBezTo>
                        <a:pt x="22657" y="5753"/>
                        <a:pt x="23902" y="8763"/>
                        <a:pt x="23902" y="11951"/>
                      </a:cubicBezTo>
                      <a:cubicBezTo>
                        <a:pt x="23902" y="15151"/>
                        <a:pt x="22657" y="18161"/>
                        <a:pt x="20409" y="20422"/>
                      </a:cubicBezTo>
                      <a:cubicBezTo>
                        <a:pt x="18136" y="22669"/>
                        <a:pt x="15139" y="23914"/>
                        <a:pt x="11938" y="23914"/>
                      </a:cubicBezTo>
                      <a:cubicBezTo>
                        <a:pt x="8751" y="23914"/>
                        <a:pt x="5741" y="22669"/>
                        <a:pt x="3493" y="20422"/>
                      </a:cubicBezTo>
                      <a:cubicBezTo>
                        <a:pt x="1232" y="18161"/>
                        <a:pt x="0" y="15151"/>
                        <a:pt x="0" y="11963"/>
                      </a:cubicBezTo>
                      <a:cubicBezTo>
                        <a:pt x="0" y="8763"/>
                        <a:pt x="1232" y="5753"/>
                        <a:pt x="3493" y="3505"/>
                      </a:cubicBezTo>
                      <a:cubicBezTo>
                        <a:pt x="5741" y="1245"/>
                        <a:pt x="8751" y="0"/>
                        <a:pt x="11938" y="13"/>
                      </a:cubicBezTo>
                      <a:close/>
                    </a:path>
                  </a:pathLst>
                </a:custGeom>
                <a:solidFill>
                  <a:srgbClr val="3081A1"/>
                </a:solidFill>
                <a:ln w="0">
                  <a:noFill/>
                </a:ln>
              </p:spPr>
              <p:style>
                <a:lnRef idx="0">
                  <a:scrgbClr r="0" g="0" b="0"/>
                </a:lnRef>
                <a:fillRef idx="0">
                  <a:scrgbClr r="0" g="0" b="0"/>
                </a:fillRef>
                <a:effectRef idx="0">
                  <a:scrgbClr r="0" g="0" b="0"/>
                </a:effectRef>
                <a:fontRef idx="minor"/>
              </p:style>
              <p:txBody>
                <a:bodyPr lIns="90000" tIns="-23760" rIns="90000" bIns="-23760" anchor="t">
                  <a:noAutofit/>
                </a:bodyPr>
                <a:lstStyle/>
                <a:p>
                  <a:pPr defTabSz="457200">
                    <a:lnSpc>
                      <a:spcPct val="100000"/>
                    </a:lnSpc>
                  </a:pPr>
                  <a:endParaRPr lang="fr-FR" sz="1520" b="0" strike="noStrike" spc="-1">
                    <a:solidFill>
                      <a:srgbClr val="000000"/>
                    </a:solidFill>
                    <a:latin typeface="Calibri"/>
                  </a:endParaRPr>
                </a:p>
              </p:txBody>
            </p:sp>
            <p:sp>
              <p:nvSpPr>
                <p:cNvPr id="17" name="Shape 4779"/>
                <p:cNvSpPr/>
                <p:nvPr/>
              </p:nvSpPr>
              <p:spPr>
                <a:xfrm>
                  <a:off x="6412680" y="511920"/>
                  <a:ext cx="20160" cy="19800"/>
                </a:xfrm>
                <a:custGeom>
                  <a:avLst/>
                  <a:gdLst>
                    <a:gd name="textAreaLeft" fmla="*/ 0 w 20160"/>
                    <a:gd name="textAreaRight" fmla="*/ 21600 w 20160"/>
                    <a:gd name="textAreaTop" fmla="*/ 0 h 19800"/>
                    <a:gd name="textAreaBottom" fmla="*/ 21240 h 19800"/>
                  </a:gdLst>
                  <a:ahLst/>
                  <a:cxnLst/>
                  <a:rect l="textAreaLeft" t="textAreaTop" r="textAreaRight" b="textAreaBottom"/>
                  <a:pathLst>
                    <a:path w="24333" h="24016">
                      <a:moveTo>
                        <a:pt x="12573" y="64"/>
                      </a:moveTo>
                      <a:cubicBezTo>
                        <a:pt x="19152" y="279"/>
                        <a:pt x="24333" y="5817"/>
                        <a:pt x="24117" y="12408"/>
                      </a:cubicBezTo>
                      <a:cubicBezTo>
                        <a:pt x="23964" y="17082"/>
                        <a:pt x="21057" y="21260"/>
                        <a:pt x="16739" y="23051"/>
                      </a:cubicBezTo>
                      <a:cubicBezTo>
                        <a:pt x="15163" y="23698"/>
                        <a:pt x="13500" y="24016"/>
                        <a:pt x="11760" y="23952"/>
                      </a:cubicBezTo>
                      <a:cubicBezTo>
                        <a:pt x="5182" y="23736"/>
                        <a:pt x="0" y="18199"/>
                        <a:pt x="229" y="11621"/>
                      </a:cubicBezTo>
                      <a:cubicBezTo>
                        <a:pt x="381" y="6934"/>
                        <a:pt x="3277" y="2756"/>
                        <a:pt x="7594" y="965"/>
                      </a:cubicBezTo>
                      <a:cubicBezTo>
                        <a:pt x="9169" y="305"/>
                        <a:pt x="10846" y="0"/>
                        <a:pt x="12573" y="64"/>
                      </a:cubicBezTo>
                      <a:close/>
                    </a:path>
                  </a:pathLst>
                </a:custGeom>
                <a:solidFill>
                  <a:srgbClr val="3081A1"/>
                </a:solidFill>
                <a:ln w="0">
                  <a:noFill/>
                </a:ln>
              </p:spPr>
              <p:style>
                <a:lnRef idx="0">
                  <a:scrgbClr r="0" g="0" b="0"/>
                </a:lnRef>
                <a:fillRef idx="0">
                  <a:scrgbClr r="0" g="0" b="0"/>
                </a:fillRef>
                <a:effectRef idx="0">
                  <a:scrgbClr r="0" g="0" b="0"/>
                </a:effectRef>
                <a:fontRef idx="minor"/>
              </p:style>
              <p:txBody>
                <a:bodyPr lIns="90000" tIns="-23760" rIns="90000" bIns="-23760" anchor="t">
                  <a:noAutofit/>
                </a:bodyPr>
                <a:lstStyle/>
                <a:p>
                  <a:pPr defTabSz="457200">
                    <a:lnSpc>
                      <a:spcPct val="100000"/>
                    </a:lnSpc>
                  </a:pPr>
                  <a:endParaRPr lang="fr-FR" sz="1520" b="0" strike="noStrike" spc="-1">
                    <a:solidFill>
                      <a:srgbClr val="000000"/>
                    </a:solidFill>
                    <a:latin typeface="Calibri"/>
                  </a:endParaRPr>
                </a:p>
              </p:txBody>
            </p:sp>
            <p:sp>
              <p:nvSpPr>
                <p:cNvPr id="18" name="Shape 4780"/>
                <p:cNvSpPr/>
                <p:nvPr/>
              </p:nvSpPr>
              <p:spPr>
                <a:xfrm>
                  <a:off x="6324840" y="300960"/>
                  <a:ext cx="20160" cy="19800"/>
                </a:xfrm>
                <a:custGeom>
                  <a:avLst/>
                  <a:gdLst>
                    <a:gd name="textAreaLeft" fmla="*/ 0 w 20160"/>
                    <a:gd name="textAreaRight" fmla="*/ 21600 w 20160"/>
                    <a:gd name="textAreaTop" fmla="*/ 0 h 19800"/>
                    <a:gd name="textAreaBottom" fmla="*/ 21240 h 19800"/>
                  </a:gdLst>
                  <a:ahLst/>
                  <a:cxnLst/>
                  <a:rect l="textAreaLeft" t="textAreaTop" r="textAreaRight" b="textAreaBottom"/>
                  <a:pathLst>
                    <a:path w="24193" h="24003">
                      <a:moveTo>
                        <a:pt x="12560" y="51"/>
                      </a:moveTo>
                      <a:cubicBezTo>
                        <a:pt x="15748" y="152"/>
                        <a:pt x="18707" y="1499"/>
                        <a:pt x="20879" y="3835"/>
                      </a:cubicBezTo>
                      <a:cubicBezTo>
                        <a:pt x="23051" y="6172"/>
                        <a:pt x="24193" y="9208"/>
                        <a:pt x="24092" y="12395"/>
                      </a:cubicBezTo>
                      <a:cubicBezTo>
                        <a:pt x="23926" y="17069"/>
                        <a:pt x="21044" y="21247"/>
                        <a:pt x="16713" y="23038"/>
                      </a:cubicBezTo>
                      <a:cubicBezTo>
                        <a:pt x="15151" y="23698"/>
                        <a:pt x="13462" y="24003"/>
                        <a:pt x="11747" y="23940"/>
                      </a:cubicBezTo>
                      <a:cubicBezTo>
                        <a:pt x="5169" y="23724"/>
                        <a:pt x="0" y="18186"/>
                        <a:pt x="215" y="11582"/>
                      </a:cubicBezTo>
                      <a:cubicBezTo>
                        <a:pt x="368" y="6922"/>
                        <a:pt x="3263" y="2743"/>
                        <a:pt x="7582" y="953"/>
                      </a:cubicBezTo>
                      <a:cubicBezTo>
                        <a:pt x="9157" y="292"/>
                        <a:pt x="10833" y="0"/>
                        <a:pt x="12560" y="51"/>
                      </a:cubicBezTo>
                      <a:close/>
                    </a:path>
                  </a:pathLst>
                </a:custGeom>
                <a:solidFill>
                  <a:srgbClr val="3081A1"/>
                </a:solidFill>
                <a:ln w="0">
                  <a:noFill/>
                </a:ln>
              </p:spPr>
              <p:style>
                <a:lnRef idx="0">
                  <a:scrgbClr r="0" g="0" b="0"/>
                </a:lnRef>
                <a:fillRef idx="0">
                  <a:scrgbClr r="0" g="0" b="0"/>
                </a:fillRef>
                <a:effectRef idx="0">
                  <a:scrgbClr r="0" g="0" b="0"/>
                </a:effectRef>
                <a:fontRef idx="minor"/>
              </p:style>
              <p:txBody>
                <a:bodyPr lIns="90000" tIns="-23760" rIns="90000" bIns="-23760" anchor="t">
                  <a:noAutofit/>
                </a:bodyPr>
                <a:lstStyle/>
                <a:p>
                  <a:pPr defTabSz="457200">
                    <a:lnSpc>
                      <a:spcPct val="100000"/>
                    </a:lnSpc>
                  </a:pPr>
                  <a:endParaRPr lang="fr-FR" sz="1520" b="0" strike="noStrike" spc="-1">
                    <a:solidFill>
                      <a:srgbClr val="000000"/>
                    </a:solidFill>
                    <a:latin typeface="Calibri"/>
                  </a:endParaRPr>
                </a:p>
              </p:txBody>
            </p:sp>
            <p:sp>
              <p:nvSpPr>
                <p:cNvPr id="19" name="Shape 4781"/>
                <p:cNvSpPr/>
                <p:nvPr/>
              </p:nvSpPr>
              <p:spPr>
                <a:xfrm>
                  <a:off x="6325200" y="598680"/>
                  <a:ext cx="21240" cy="21600"/>
                </a:xfrm>
                <a:custGeom>
                  <a:avLst/>
                  <a:gdLst>
                    <a:gd name="textAreaLeft" fmla="*/ 0 w 21240"/>
                    <a:gd name="textAreaRight" fmla="*/ 22680 w 21240"/>
                    <a:gd name="textAreaTop" fmla="*/ 0 h 21600"/>
                    <a:gd name="textAreaBottom" fmla="*/ 23040 h 21600"/>
                  </a:gdLst>
                  <a:ahLst/>
                  <a:cxnLst/>
                  <a:rect l="textAreaLeft" t="textAreaTop" r="textAreaRight" b="textAreaBottom"/>
                  <a:pathLst>
                    <a:path w="25285" h="25870">
                      <a:moveTo>
                        <a:pt x="7480" y="1892"/>
                      </a:moveTo>
                      <a:cubicBezTo>
                        <a:pt x="12052" y="0"/>
                        <a:pt x="17399" y="1168"/>
                        <a:pt x="20789" y="4775"/>
                      </a:cubicBezTo>
                      <a:cubicBezTo>
                        <a:pt x="25285" y="9576"/>
                        <a:pt x="25032" y="17158"/>
                        <a:pt x="20231" y="21666"/>
                      </a:cubicBezTo>
                      <a:cubicBezTo>
                        <a:pt x="19177" y="22644"/>
                        <a:pt x="17970" y="23431"/>
                        <a:pt x="16637" y="23978"/>
                      </a:cubicBezTo>
                      <a:cubicBezTo>
                        <a:pt x="12065" y="25870"/>
                        <a:pt x="6731" y="24701"/>
                        <a:pt x="3340" y="21095"/>
                      </a:cubicBezTo>
                      <a:cubicBezTo>
                        <a:pt x="1143" y="18771"/>
                        <a:pt x="0" y="15723"/>
                        <a:pt x="114" y="12535"/>
                      </a:cubicBezTo>
                      <a:cubicBezTo>
                        <a:pt x="215" y="9347"/>
                        <a:pt x="1562" y="6388"/>
                        <a:pt x="3911" y="4204"/>
                      </a:cubicBezTo>
                      <a:cubicBezTo>
                        <a:pt x="4953" y="3226"/>
                        <a:pt x="6159" y="2438"/>
                        <a:pt x="7480" y="1892"/>
                      </a:cubicBezTo>
                      <a:close/>
                    </a:path>
                  </a:pathLst>
                </a:custGeom>
                <a:solidFill>
                  <a:srgbClr val="3081A1"/>
                </a:solidFill>
                <a:ln w="0">
                  <a:noFill/>
                </a:ln>
              </p:spPr>
              <p:style>
                <a:lnRef idx="0">
                  <a:scrgbClr r="0" g="0" b="0"/>
                </a:lnRef>
                <a:fillRef idx="0">
                  <a:scrgbClr r="0" g="0" b="0"/>
                </a:fillRef>
                <a:effectRef idx="0">
                  <a:scrgbClr r="0" g="0" b="0"/>
                </a:effectRef>
                <a:fontRef idx="minor"/>
              </p:style>
              <p:txBody>
                <a:bodyPr lIns="90000" tIns="-21960" rIns="90000" bIns="-21960" anchor="t">
                  <a:noAutofit/>
                </a:bodyPr>
                <a:lstStyle/>
                <a:p>
                  <a:pPr defTabSz="457200">
                    <a:lnSpc>
                      <a:spcPct val="100000"/>
                    </a:lnSpc>
                  </a:pPr>
                  <a:endParaRPr lang="fr-FR" sz="1520" b="0" strike="noStrike" spc="-1">
                    <a:solidFill>
                      <a:srgbClr val="000000"/>
                    </a:solidFill>
                    <a:latin typeface="Calibri"/>
                  </a:endParaRPr>
                </a:p>
              </p:txBody>
            </p:sp>
            <p:sp>
              <p:nvSpPr>
                <p:cNvPr id="20" name="Shape 4782"/>
                <p:cNvSpPr/>
                <p:nvPr/>
              </p:nvSpPr>
              <p:spPr>
                <a:xfrm>
                  <a:off x="6411960" y="387360"/>
                  <a:ext cx="22320" cy="21600"/>
                </a:xfrm>
                <a:custGeom>
                  <a:avLst/>
                  <a:gdLst>
                    <a:gd name="textAreaLeft" fmla="*/ 0 w 22320"/>
                    <a:gd name="textAreaRight" fmla="*/ 23760 w 22320"/>
                    <a:gd name="textAreaTop" fmla="*/ 0 h 21600"/>
                    <a:gd name="textAreaBottom" fmla="*/ 23040 h 21600"/>
                  </a:gdLst>
                  <a:ahLst/>
                  <a:cxnLst/>
                  <a:rect l="textAreaLeft" t="textAreaTop" r="textAreaRight" b="textAreaBottom"/>
                  <a:pathLst>
                    <a:path w="26454" h="25883">
                      <a:moveTo>
                        <a:pt x="8661" y="1905"/>
                      </a:moveTo>
                      <a:cubicBezTo>
                        <a:pt x="13233" y="0"/>
                        <a:pt x="18567" y="1168"/>
                        <a:pt x="21958" y="4788"/>
                      </a:cubicBezTo>
                      <a:cubicBezTo>
                        <a:pt x="26454" y="9601"/>
                        <a:pt x="26212" y="17170"/>
                        <a:pt x="21399" y="21679"/>
                      </a:cubicBezTo>
                      <a:cubicBezTo>
                        <a:pt x="20345" y="22657"/>
                        <a:pt x="19138" y="23432"/>
                        <a:pt x="17805" y="23990"/>
                      </a:cubicBezTo>
                      <a:cubicBezTo>
                        <a:pt x="13233" y="25883"/>
                        <a:pt x="7886" y="24727"/>
                        <a:pt x="4508" y="21120"/>
                      </a:cubicBezTo>
                      <a:cubicBezTo>
                        <a:pt x="0" y="16294"/>
                        <a:pt x="253" y="8712"/>
                        <a:pt x="5067" y="4229"/>
                      </a:cubicBezTo>
                      <a:cubicBezTo>
                        <a:pt x="6108" y="3239"/>
                        <a:pt x="7315" y="2451"/>
                        <a:pt x="8661" y="1905"/>
                      </a:cubicBezTo>
                      <a:close/>
                    </a:path>
                  </a:pathLst>
                </a:custGeom>
                <a:solidFill>
                  <a:srgbClr val="3081A1"/>
                </a:solidFill>
                <a:ln w="0">
                  <a:noFill/>
                </a:ln>
              </p:spPr>
              <p:style>
                <a:lnRef idx="0">
                  <a:scrgbClr r="0" g="0" b="0"/>
                </a:lnRef>
                <a:fillRef idx="0">
                  <a:scrgbClr r="0" g="0" b="0"/>
                </a:fillRef>
                <a:effectRef idx="0">
                  <a:scrgbClr r="0" g="0" b="0"/>
                </a:effectRef>
                <a:fontRef idx="minor"/>
              </p:style>
              <p:txBody>
                <a:bodyPr lIns="90000" tIns="-21960" rIns="90000" bIns="-21960" anchor="t">
                  <a:noAutofit/>
                </a:bodyPr>
                <a:lstStyle/>
                <a:p>
                  <a:pPr defTabSz="457200">
                    <a:lnSpc>
                      <a:spcPct val="100000"/>
                    </a:lnSpc>
                  </a:pPr>
                  <a:endParaRPr lang="fr-FR" sz="1520" b="0" strike="noStrike" spc="-1">
                    <a:solidFill>
                      <a:srgbClr val="000000"/>
                    </a:solidFill>
                    <a:latin typeface="Calibri"/>
                  </a:endParaRPr>
                </a:p>
              </p:txBody>
            </p:sp>
            <p:sp>
              <p:nvSpPr>
                <p:cNvPr id="21" name="Shape 4783"/>
                <p:cNvSpPr/>
                <p:nvPr/>
              </p:nvSpPr>
              <p:spPr>
                <a:xfrm>
                  <a:off x="6101280" y="450360"/>
                  <a:ext cx="19800" cy="19800"/>
                </a:xfrm>
                <a:custGeom>
                  <a:avLst/>
                  <a:gdLst>
                    <a:gd name="textAreaLeft" fmla="*/ 0 w 19800"/>
                    <a:gd name="textAreaRight" fmla="*/ 21240 w 19800"/>
                    <a:gd name="textAreaTop" fmla="*/ 0 h 19800"/>
                    <a:gd name="textAreaBottom" fmla="*/ 21240 h 19800"/>
                  </a:gdLst>
                  <a:ahLst/>
                  <a:cxnLst/>
                  <a:rect l="textAreaLeft" t="textAreaTop" r="textAreaRight" b="textAreaBottom"/>
                  <a:pathLst>
                    <a:path w="23914" h="23914">
                      <a:moveTo>
                        <a:pt x="11964" y="0"/>
                      </a:moveTo>
                      <a:cubicBezTo>
                        <a:pt x="18542" y="0"/>
                        <a:pt x="23914" y="5372"/>
                        <a:pt x="23914" y="11963"/>
                      </a:cubicBezTo>
                      <a:cubicBezTo>
                        <a:pt x="23914" y="18542"/>
                        <a:pt x="18542" y="23914"/>
                        <a:pt x="11964" y="23914"/>
                      </a:cubicBezTo>
                      <a:cubicBezTo>
                        <a:pt x="5373" y="23914"/>
                        <a:pt x="0" y="18542"/>
                        <a:pt x="0" y="11963"/>
                      </a:cubicBezTo>
                      <a:cubicBezTo>
                        <a:pt x="0" y="5372"/>
                        <a:pt x="5373" y="0"/>
                        <a:pt x="11964" y="0"/>
                      </a:cubicBezTo>
                      <a:close/>
                    </a:path>
                  </a:pathLst>
                </a:custGeom>
                <a:solidFill>
                  <a:srgbClr val="3081A1"/>
                </a:solidFill>
                <a:ln w="0">
                  <a:noFill/>
                </a:ln>
              </p:spPr>
              <p:style>
                <a:lnRef idx="0">
                  <a:scrgbClr r="0" g="0" b="0"/>
                </a:lnRef>
                <a:fillRef idx="0">
                  <a:scrgbClr r="0" g="0" b="0"/>
                </a:fillRef>
                <a:effectRef idx="0">
                  <a:scrgbClr r="0" g="0" b="0"/>
                </a:effectRef>
                <a:fontRef idx="minor"/>
              </p:style>
              <p:txBody>
                <a:bodyPr lIns="90000" tIns="-23760" rIns="90000" bIns="-23760" anchor="t">
                  <a:noAutofit/>
                </a:bodyPr>
                <a:lstStyle/>
                <a:p>
                  <a:pPr defTabSz="457200">
                    <a:lnSpc>
                      <a:spcPct val="100000"/>
                    </a:lnSpc>
                  </a:pPr>
                  <a:endParaRPr lang="fr-FR" sz="1520" b="0" strike="noStrike" spc="-1">
                    <a:solidFill>
                      <a:srgbClr val="000000"/>
                    </a:solidFill>
                    <a:latin typeface="Calibri"/>
                  </a:endParaRPr>
                </a:p>
              </p:txBody>
            </p:sp>
            <p:sp>
              <p:nvSpPr>
                <p:cNvPr id="22" name="Shape 4784"/>
                <p:cNvSpPr/>
                <p:nvPr/>
              </p:nvSpPr>
              <p:spPr>
                <a:xfrm>
                  <a:off x="6149160" y="564120"/>
                  <a:ext cx="19800" cy="19800"/>
                </a:xfrm>
                <a:custGeom>
                  <a:avLst/>
                  <a:gdLst>
                    <a:gd name="textAreaLeft" fmla="*/ 0 w 19800"/>
                    <a:gd name="textAreaRight" fmla="*/ 21240 w 19800"/>
                    <a:gd name="textAreaTop" fmla="*/ 0 h 19800"/>
                    <a:gd name="textAreaBottom" fmla="*/ 21240 h 19800"/>
                  </a:gdLst>
                  <a:ahLst/>
                  <a:cxnLst/>
                  <a:rect l="textAreaLeft" t="textAreaTop" r="textAreaRight" b="textAreaBottom"/>
                  <a:pathLst>
                    <a:path w="23914" h="23901">
                      <a:moveTo>
                        <a:pt x="11964" y="0"/>
                      </a:moveTo>
                      <a:cubicBezTo>
                        <a:pt x="15139" y="0"/>
                        <a:pt x="18149" y="1245"/>
                        <a:pt x="20409" y="3493"/>
                      </a:cubicBezTo>
                      <a:cubicBezTo>
                        <a:pt x="22657" y="5753"/>
                        <a:pt x="23902" y="8750"/>
                        <a:pt x="23902" y="11951"/>
                      </a:cubicBezTo>
                      <a:cubicBezTo>
                        <a:pt x="23914" y="15138"/>
                        <a:pt x="22669" y="18148"/>
                        <a:pt x="20421" y="20396"/>
                      </a:cubicBezTo>
                      <a:cubicBezTo>
                        <a:pt x="18149" y="22657"/>
                        <a:pt x="15151" y="23901"/>
                        <a:pt x="11964" y="23901"/>
                      </a:cubicBezTo>
                      <a:cubicBezTo>
                        <a:pt x="8763" y="23901"/>
                        <a:pt x="5766" y="22657"/>
                        <a:pt x="3493" y="20409"/>
                      </a:cubicBezTo>
                      <a:cubicBezTo>
                        <a:pt x="1245" y="18148"/>
                        <a:pt x="0" y="15138"/>
                        <a:pt x="0" y="11938"/>
                      </a:cubicBezTo>
                      <a:cubicBezTo>
                        <a:pt x="0" y="8763"/>
                        <a:pt x="1245" y="5753"/>
                        <a:pt x="3493" y="3493"/>
                      </a:cubicBezTo>
                      <a:cubicBezTo>
                        <a:pt x="5766" y="1245"/>
                        <a:pt x="8763" y="0"/>
                        <a:pt x="11964" y="0"/>
                      </a:cubicBezTo>
                      <a:close/>
                    </a:path>
                  </a:pathLst>
                </a:custGeom>
                <a:solidFill>
                  <a:srgbClr val="3081A1"/>
                </a:solidFill>
                <a:ln w="0">
                  <a:noFill/>
                </a:ln>
              </p:spPr>
              <p:style>
                <a:lnRef idx="0">
                  <a:scrgbClr r="0" g="0" b="0"/>
                </a:lnRef>
                <a:fillRef idx="0">
                  <a:scrgbClr r="0" g="0" b="0"/>
                </a:fillRef>
                <a:effectRef idx="0">
                  <a:scrgbClr r="0" g="0" b="0"/>
                </a:effectRef>
                <a:fontRef idx="minor"/>
              </p:style>
              <p:txBody>
                <a:bodyPr lIns="90000" tIns="-23760" rIns="90000" bIns="-23760" anchor="t">
                  <a:noAutofit/>
                </a:bodyPr>
                <a:lstStyle/>
                <a:p>
                  <a:pPr defTabSz="457200">
                    <a:lnSpc>
                      <a:spcPct val="100000"/>
                    </a:lnSpc>
                  </a:pPr>
                  <a:endParaRPr lang="fr-FR" sz="1520" b="0" strike="noStrike" spc="-1">
                    <a:solidFill>
                      <a:srgbClr val="000000"/>
                    </a:solidFill>
                    <a:latin typeface="Calibri"/>
                  </a:endParaRPr>
                </a:p>
              </p:txBody>
            </p:sp>
            <p:sp>
              <p:nvSpPr>
                <p:cNvPr id="23" name="Shape 4785"/>
                <p:cNvSpPr/>
                <p:nvPr/>
              </p:nvSpPr>
              <p:spPr>
                <a:xfrm>
                  <a:off x="6148800" y="335880"/>
                  <a:ext cx="19800" cy="19800"/>
                </a:xfrm>
                <a:custGeom>
                  <a:avLst/>
                  <a:gdLst>
                    <a:gd name="textAreaLeft" fmla="*/ 0 w 19800"/>
                    <a:gd name="textAreaRight" fmla="*/ 21240 w 19800"/>
                    <a:gd name="textAreaTop" fmla="*/ 0 h 19800"/>
                    <a:gd name="textAreaBottom" fmla="*/ 21240 h 19800"/>
                  </a:gdLst>
                  <a:ahLst/>
                  <a:cxnLst/>
                  <a:rect l="textAreaLeft" t="textAreaTop" r="textAreaRight" b="textAreaBottom"/>
                  <a:pathLst>
                    <a:path w="23902" h="23914">
                      <a:moveTo>
                        <a:pt x="11964" y="13"/>
                      </a:moveTo>
                      <a:cubicBezTo>
                        <a:pt x="15139" y="0"/>
                        <a:pt x="18149" y="1245"/>
                        <a:pt x="20409" y="3505"/>
                      </a:cubicBezTo>
                      <a:cubicBezTo>
                        <a:pt x="22657" y="5753"/>
                        <a:pt x="23902" y="8763"/>
                        <a:pt x="23902" y="11963"/>
                      </a:cubicBezTo>
                      <a:cubicBezTo>
                        <a:pt x="23902" y="15151"/>
                        <a:pt x="22669" y="18161"/>
                        <a:pt x="20409" y="20422"/>
                      </a:cubicBezTo>
                      <a:cubicBezTo>
                        <a:pt x="18149" y="22669"/>
                        <a:pt x="15151" y="23914"/>
                        <a:pt x="11964" y="23914"/>
                      </a:cubicBezTo>
                      <a:cubicBezTo>
                        <a:pt x="8750" y="23914"/>
                        <a:pt x="5753" y="22669"/>
                        <a:pt x="3493" y="20422"/>
                      </a:cubicBezTo>
                      <a:cubicBezTo>
                        <a:pt x="1245" y="18161"/>
                        <a:pt x="0" y="15151"/>
                        <a:pt x="0" y="11951"/>
                      </a:cubicBezTo>
                      <a:cubicBezTo>
                        <a:pt x="0" y="8763"/>
                        <a:pt x="1245" y="5753"/>
                        <a:pt x="3493" y="3505"/>
                      </a:cubicBezTo>
                      <a:cubicBezTo>
                        <a:pt x="5753" y="1257"/>
                        <a:pt x="8763" y="13"/>
                        <a:pt x="11964" y="13"/>
                      </a:cubicBezTo>
                      <a:close/>
                    </a:path>
                  </a:pathLst>
                </a:custGeom>
                <a:solidFill>
                  <a:srgbClr val="3081A1"/>
                </a:solidFill>
                <a:ln w="0">
                  <a:noFill/>
                </a:ln>
              </p:spPr>
              <p:style>
                <a:lnRef idx="0">
                  <a:scrgbClr r="0" g="0" b="0"/>
                </a:lnRef>
                <a:fillRef idx="0">
                  <a:scrgbClr r="0" g="0" b="0"/>
                </a:fillRef>
                <a:effectRef idx="0">
                  <a:scrgbClr r="0" g="0" b="0"/>
                </a:effectRef>
                <a:fontRef idx="minor"/>
              </p:style>
              <p:txBody>
                <a:bodyPr lIns="90000" tIns="-23760" rIns="90000" bIns="-23760" anchor="t">
                  <a:noAutofit/>
                </a:bodyPr>
                <a:lstStyle/>
                <a:p>
                  <a:pPr defTabSz="457200">
                    <a:lnSpc>
                      <a:spcPct val="100000"/>
                    </a:lnSpc>
                  </a:pPr>
                  <a:endParaRPr lang="fr-FR" sz="1520" b="0" strike="noStrike" spc="-1">
                    <a:solidFill>
                      <a:srgbClr val="000000"/>
                    </a:solidFill>
                    <a:latin typeface="Calibri"/>
                  </a:endParaRPr>
                </a:p>
              </p:txBody>
            </p:sp>
            <p:sp>
              <p:nvSpPr>
                <p:cNvPr id="24" name="Shape 4786"/>
                <p:cNvSpPr/>
                <p:nvPr/>
              </p:nvSpPr>
              <p:spPr>
                <a:xfrm>
                  <a:off x="6113880" y="511920"/>
                  <a:ext cx="20160" cy="19800"/>
                </a:xfrm>
                <a:custGeom>
                  <a:avLst/>
                  <a:gdLst>
                    <a:gd name="textAreaLeft" fmla="*/ 0 w 20160"/>
                    <a:gd name="textAreaRight" fmla="*/ 21600 w 20160"/>
                    <a:gd name="textAreaTop" fmla="*/ 0 h 19800"/>
                    <a:gd name="textAreaBottom" fmla="*/ 21240 h 19800"/>
                  </a:gdLst>
                  <a:ahLst/>
                  <a:cxnLst/>
                  <a:rect l="textAreaLeft" t="textAreaTop" r="textAreaRight" b="textAreaBottom"/>
                  <a:pathLst>
                    <a:path w="24333" h="24016">
                      <a:moveTo>
                        <a:pt x="11761" y="64"/>
                      </a:moveTo>
                      <a:cubicBezTo>
                        <a:pt x="13488" y="0"/>
                        <a:pt x="15164" y="305"/>
                        <a:pt x="16739" y="965"/>
                      </a:cubicBezTo>
                      <a:cubicBezTo>
                        <a:pt x="21069" y="2756"/>
                        <a:pt x="23965" y="6934"/>
                        <a:pt x="24118" y="11621"/>
                      </a:cubicBezTo>
                      <a:cubicBezTo>
                        <a:pt x="24333" y="18199"/>
                        <a:pt x="19152" y="23736"/>
                        <a:pt x="12574" y="23952"/>
                      </a:cubicBezTo>
                      <a:cubicBezTo>
                        <a:pt x="10846" y="24016"/>
                        <a:pt x="9170" y="23698"/>
                        <a:pt x="7595" y="23051"/>
                      </a:cubicBezTo>
                      <a:cubicBezTo>
                        <a:pt x="3277" y="21260"/>
                        <a:pt x="369" y="17082"/>
                        <a:pt x="216" y="12408"/>
                      </a:cubicBezTo>
                      <a:cubicBezTo>
                        <a:pt x="0" y="5817"/>
                        <a:pt x="5182" y="279"/>
                        <a:pt x="11761" y="64"/>
                      </a:cubicBezTo>
                      <a:close/>
                    </a:path>
                  </a:pathLst>
                </a:custGeom>
                <a:solidFill>
                  <a:srgbClr val="3081A1"/>
                </a:solidFill>
                <a:ln w="0">
                  <a:noFill/>
                </a:ln>
              </p:spPr>
              <p:style>
                <a:lnRef idx="0">
                  <a:scrgbClr r="0" g="0" b="0"/>
                </a:lnRef>
                <a:fillRef idx="0">
                  <a:scrgbClr r="0" g="0" b="0"/>
                </a:fillRef>
                <a:effectRef idx="0">
                  <a:scrgbClr r="0" g="0" b="0"/>
                </a:effectRef>
                <a:fontRef idx="minor"/>
              </p:style>
              <p:txBody>
                <a:bodyPr lIns="90000" tIns="-23760" rIns="90000" bIns="-23760" anchor="t">
                  <a:noAutofit/>
                </a:bodyPr>
                <a:lstStyle/>
                <a:p>
                  <a:pPr defTabSz="457200">
                    <a:lnSpc>
                      <a:spcPct val="100000"/>
                    </a:lnSpc>
                  </a:pPr>
                  <a:endParaRPr lang="fr-FR" sz="1520" b="0" strike="noStrike" spc="-1">
                    <a:solidFill>
                      <a:srgbClr val="000000"/>
                    </a:solidFill>
                    <a:latin typeface="Calibri"/>
                  </a:endParaRPr>
                </a:p>
              </p:txBody>
            </p:sp>
            <p:sp>
              <p:nvSpPr>
                <p:cNvPr id="25" name="Shape 4787"/>
                <p:cNvSpPr/>
                <p:nvPr/>
              </p:nvSpPr>
              <p:spPr>
                <a:xfrm>
                  <a:off x="6201360" y="300960"/>
                  <a:ext cx="20160" cy="19800"/>
                </a:xfrm>
                <a:custGeom>
                  <a:avLst/>
                  <a:gdLst>
                    <a:gd name="textAreaLeft" fmla="*/ 0 w 20160"/>
                    <a:gd name="textAreaRight" fmla="*/ 21600 w 20160"/>
                    <a:gd name="textAreaTop" fmla="*/ 0 h 19800"/>
                    <a:gd name="textAreaBottom" fmla="*/ 21240 h 19800"/>
                  </a:gdLst>
                  <a:ahLst/>
                  <a:cxnLst/>
                  <a:rect l="textAreaLeft" t="textAreaTop" r="textAreaRight" b="textAreaBottom"/>
                  <a:pathLst>
                    <a:path w="24206" h="24003">
                      <a:moveTo>
                        <a:pt x="11646" y="51"/>
                      </a:moveTo>
                      <a:cubicBezTo>
                        <a:pt x="13374" y="0"/>
                        <a:pt x="15049" y="292"/>
                        <a:pt x="16625" y="953"/>
                      </a:cubicBezTo>
                      <a:cubicBezTo>
                        <a:pt x="20943" y="2743"/>
                        <a:pt x="23838" y="6922"/>
                        <a:pt x="23991" y="11582"/>
                      </a:cubicBezTo>
                      <a:cubicBezTo>
                        <a:pt x="24206" y="18186"/>
                        <a:pt x="19025" y="23724"/>
                        <a:pt x="12459" y="23940"/>
                      </a:cubicBezTo>
                      <a:cubicBezTo>
                        <a:pt x="10744" y="24003"/>
                        <a:pt x="9055" y="23698"/>
                        <a:pt x="7493" y="23038"/>
                      </a:cubicBezTo>
                      <a:cubicBezTo>
                        <a:pt x="3150" y="21247"/>
                        <a:pt x="280" y="17069"/>
                        <a:pt x="115" y="12395"/>
                      </a:cubicBezTo>
                      <a:cubicBezTo>
                        <a:pt x="0" y="9208"/>
                        <a:pt x="1143" y="6172"/>
                        <a:pt x="3328" y="3835"/>
                      </a:cubicBezTo>
                      <a:cubicBezTo>
                        <a:pt x="5500" y="1499"/>
                        <a:pt x="8458" y="152"/>
                        <a:pt x="11646" y="51"/>
                      </a:cubicBezTo>
                      <a:close/>
                    </a:path>
                  </a:pathLst>
                </a:custGeom>
                <a:solidFill>
                  <a:srgbClr val="3081A1"/>
                </a:solidFill>
                <a:ln w="0">
                  <a:noFill/>
                </a:ln>
              </p:spPr>
              <p:style>
                <a:lnRef idx="0">
                  <a:scrgbClr r="0" g="0" b="0"/>
                </a:lnRef>
                <a:fillRef idx="0">
                  <a:scrgbClr r="0" g="0" b="0"/>
                </a:fillRef>
                <a:effectRef idx="0">
                  <a:scrgbClr r="0" g="0" b="0"/>
                </a:effectRef>
                <a:fontRef idx="minor"/>
              </p:style>
              <p:txBody>
                <a:bodyPr lIns="90000" tIns="-23760" rIns="90000" bIns="-23760" anchor="t">
                  <a:noAutofit/>
                </a:bodyPr>
                <a:lstStyle/>
                <a:p>
                  <a:pPr defTabSz="457200">
                    <a:lnSpc>
                      <a:spcPct val="100000"/>
                    </a:lnSpc>
                  </a:pPr>
                  <a:endParaRPr lang="fr-FR" sz="1520" b="0" strike="noStrike" spc="-1">
                    <a:solidFill>
                      <a:srgbClr val="000000"/>
                    </a:solidFill>
                    <a:latin typeface="Calibri"/>
                  </a:endParaRPr>
                </a:p>
              </p:txBody>
            </p:sp>
            <p:sp>
              <p:nvSpPr>
                <p:cNvPr id="26" name="Shape 4788"/>
                <p:cNvSpPr/>
                <p:nvPr/>
              </p:nvSpPr>
              <p:spPr>
                <a:xfrm>
                  <a:off x="6200280" y="598680"/>
                  <a:ext cx="21240" cy="21600"/>
                </a:xfrm>
                <a:custGeom>
                  <a:avLst/>
                  <a:gdLst>
                    <a:gd name="textAreaLeft" fmla="*/ 0 w 21240"/>
                    <a:gd name="textAreaRight" fmla="*/ 22680 w 21240"/>
                    <a:gd name="textAreaTop" fmla="*/ 0 h 21600"/>
                    <a:gd name="textAreaBottom" fmla="*/ 23040 h 21600"/>
                  </a:gdLst>
                  <a:ahLst/>
                  <a:cxnLst/>
                  <a:rect l="textAreaLeft" t="textAreaTop" r="textAreaRight" b="textAreaBottom"/>
                  <a:pathLst>
                    <a:path w="25285" h="25870">
                      <a:moveTo>
                        <a:pt x="17805" y="1892"/>
                      </a:moveTo>
                      <a:cubicBezTo>
                        <a:pt x="19126" y="2438"/>
                        <a:pt x="20332" y="3226"/>
                        <a:pt x="21386" y="4204"/>
                      </a:cubicBezTo>
                      <a:cubicBezTo>
                        <a:pt x="23723" y="6388"/>
                        <a:pt x="25070" y="9347"/>
                        <a:pt x="25171" y="12535"/>
                      </a:cubicBezTo>
                      <a:cubicBezTo>
                        <a:pt x="25285" y="15723"/>
                        <a:pt x="24130" y="18771"/>
                        <a:pt x="21958" y="21095"/>
                      </a:cubicBezTo>
                      <a:cubicBezTo>
                        <a:pt x="18567" y="24701"/>
                        <a:pt x="13220" y="25870"/>
                        <a:pt x="8648" y="23978"/>
                      </a:cubicBezTo>
                      <a:cubicBezTo>
                        <a:pt x="7315" y="23431"/>
                        <a:pt x="6108" y="22644"/>
                        <a:pt x="5054" y="21666"/>
                      </a:cubicBezTo>
                      <a:cubicBezTo>
                        <a:pt x="253" y="17158"/>
                        <a:pt x="0" y="9576"/>
                        <a:pt x="4508" y="4775"/>
                      </a:cubicBezTo>
                      <a:cubicBezTo>
                        <a:pt x="7886" y="1168"/>
                        <a:pt x="13233" y="0"/>
                        <a:pt x="17805" y="1892"/>
                      </a:cubicBezTo>
                      <a:close/>
                    </a:path>
                  </a:pathLst>
                </a:custGeom>
                <a:solidFill>
                  <a:srgbClr val="3081A1"/>
                </a:solidFill>
                <a:ln w="0">
                  <a:noFill/>
                </a:ln>
              </p:spPr>
              <p:style>
                <a:lnRef idx="0">
                  <a:scrgbClr r="0" g="0" b="0"/>
                </a:lnRef>
                <a:fillRef idx="0">
                  <a:scrgbClr r="0" g="0" b="0"/>
                </a:fillRef>
                <a:effectRef idx="0">
                  <a:scrgbClr r="0" g="0" b="0"/>
                </a:effectRef>
                <a:fontRef idx="minor"/>
              </p:style>
              <p:txBody>
                <a:bodyPr lIns="90000" tIns="-21960" rIns="90000" bIns="-21960" anchor="t">
                  <a:noAutofit/>
                </a:bodyPr>
                <a:lstStyle/>
                <a:p>
                  <a:pPr defTabSz="457200">
                    <a:lnSpc>
                      <a:spcPct val="100000"/>
                    </a:lnSpc>
                  </a:pPr>
                  <a:endParaRPr lang="fr-FR" sz="1520" b="0" strike="noStrike" spc="-1">
                    <a:solidFill>
                      <a:srgbClr val="000000"/>
                    </a:solidFill>
                    <a:latin typeface="Calibri"/>
                  </a:endParaRPr>
                </a:p>
              </p:txBody>
            </p:sp>
            <p:sp>
              <p:nvSpPr>
                <p:cNvPr id="27" name="Shape 4789"/>
                <p:cNvSpPr/>
                <p:nvPr/>
              </p:nvSpPr>
              <p:spPr>
                <a:xfrm>
                  <a:off x="6112440" y="387360"/>
                  <a:ext cx="22320" cy="21600"/>
                </a:xfrm>
                <a:custGeom>
                  <a:avLst/>
                  <a:gdLst>
                    <a:gd name="textAreaLeft" fmla="*/ 0 w 22320"/>
                    <a:gd name="textAreaRight" fmla="*/ 23760 w 22320"/>
                    <a:gd name="textAreaTop" fmla="*/ 0 h 21600"/>
                    <a:gd name="textAreaBottom" fmla="*/ 23040 h 21600"/>
                  </a:gdLst>
                  <a:ahLst/>
                  <a:cxnLst/>
                  <a:rect l="textAreaLeft" t="textAreaTop" r="textAreaRight" b="textAreaBottom"/>
                  <a:pathLst>
                    <a:path w="26454" h="25883">
                      <a:moveTo>
                        <a:pt x="17793" y="1905"/>
                      </a:moveTo>
                      <a:cubicBezTo>
                        <a:pt x="19127" y="2451"/>
                        <a:pt x="20346" y="3239"/>
                        <a:pt x="21387" y="4229"/>
                      </a:cubicBezTo>
                      <a:cubicBezTo>
                        <a:pt x="26188" y="8712"/>
                        <a:pt x="26454" y="16294"/>
                        <a:pt x="21946" y="21120"/>
                      </a:cubicBezTo>
                      <a:cubicBezTo>
                        <a:pt x="18555" y="24727"/>
                        <a:pt x="13221" y="25883"/>
                        <a:pt x="8649" y="23990"/>
                      </a:cubicBezTo>
                      <a:cubicBezTo>
                        <a:pt x="7316" y="23432"/>
                        <a:pt x="6109" y="22657"/>
                        <a:pt x="5055" y="21679"/>
                      </a:cubicBezTo>
                      <a:cubicBezTo>
                        <a:pt x="242" y="17170"/>
                        <a:pt x="0" y="9601"/>
                        <a:pt x="4496" y="4788"/>
                      </a:cubicBezTo>
                      <a:cubicBezTo>
                        <a:pt x="7887" y="1168"/>
                        <a:pt x="13221" y="0"/>
                        <a:pt x="17793" y="1905"/>
                      </a:cubicBezTo>
                      <a:close/>
                    </a:path>
                  </a:pathLst>
                </a:custGeom>
                <a:solidFill>
                  <a:srgbClr val="3081A1"/>
                </a:solidFill>
                <a:ln w="0">
                  <a:noFill/>
                </a:ln>
              </p:spPr>
              <p:style>
                <a:lnRef idx="0">
                  <a:scrgbClr r="0" g="0" b="0"/>
                </a:lnRef>
                <a:fillRef idx="0">
                  <a:scrgbClr r="0" g="0" b="0"/>
                </a:fillRef>
                <a:effectRef idx="0">
                  <a:scrgbClr r="0" g="0" b="0"/>
                </a:effectRef>
                <a:fontRef idx="minor"/>
              </p:style>
              <p:txBody>
                <a:bodyPr lIns="90000" tIns="-21960" rIns="90000" bIns="-21960" anchor="t">
                  <a:noAutofit/>
                </a:bodyPr>
                <a:lstStyle/>
                <a:p>
                  <a:pPr defTabSz="457200">
                    <a:lnSpc>
                      <a:spcPct val="100000"/>
                    </a:lnSpc>
                  </a:pPr>
                  <a:endParaRPr lang="fr-FR" sz="1520" b="0" strike="noStrike" spc="-1">
                    <a:solidFill>
                      <a:srgbClr val="000000"/>
                    </a:solidFill>
                    <a:latin typeface="Calibri"/>
                  </a:endParaRPr>
                </a:p>
              </p:txBody>
            </p:sp>
            <p:sp>
              <p:nvSpPr>
                <p:cNvPr id="28" name="Shape 4814"/>
                <p:cNvSpPr/>
                <p:nvPr/>
              </p:nvSpPr>
              <p:spPr>
                <a:xfrm>
                  <a:off x="3752280" y="403560"/>
                  <a:ext cx="101160" cy="147240"/>
                </a:xfrm>
                <a:custGeom>
                  <a:avLst/>
                  <a:gdLst>
                    <a:gd name="textAreaLeft" fmla="*/ 0 w 101160"/>
                    <a:gd name="textAreaRight" fmla="*/ 102600 w 101160"/>
                    <a:gd name="textAreaTop" fmla="*/ 0 h 147240"/>
                    <a:gd name="textAreaBottom" fmla="*/ 148680 h 147240"/>
                  </a:gdLst>
                  <a:ahLst/>
                  <a:cxnLst/>
                  <a:rect l="textAreaLeft" t="textAreaTop" r="textAreaRight" b="textAreaBottom"/>
                  <a:pathLst>
                    <a:path w="113644" h="164732">
                      <a:moveTo>
                        <a:pt x="0" y="0"/>
                      </a:moveTo>
                      <a:lnTo>
                        <a:pt x="11244" y="0"/>
                      </a:lnTo>
                      <a:lnTo>
                        <a:pt x="11244" y="109614"/>
                      </a:lnTo>
                      <a:cubicBezTo>
                        <a:pt x="11244" y="146520"/>
                        <a:pt x="28681" y="153924"/>
                        <a:pt x="56824" y="153924"/>
                      </a:cubicBezTo>
                      <a:cubicBezTo>
                        <a:pt x="84967" y="153924"/>
                        <a:pt x="102404" y="146520"/>
                        <a:pt x="102404" y="109614"/>
                      </a:cubicBezTo>
                      <a:lnTo>
                        <a:pt x="102404" y="0"/>
                      </a:lnTo>
                      <a:lnTo>
                        <a:pt x="113644" y="0"/>
                      </a:lnTo>
                      <a:lnTo>
                        <a:pt x="113644" y="109830"/>
                      </a:lnTo>
                      <a:cubicBezTo>
                        <a:pt x="113644" y="158496"/>
                        <a:pt x="83278" y="164732"/>
                        <a:pt x="56824" y="164732"/>
                      </a:cubicBezTo>
                      <a:cubicBezTo>
                        <a:pt x="36983" y="164732"/>
                        <a:pt x="14936" y="161224"/>
                        <a:pt x="5152" y="138939"/>
                      </a:cubicBezTo>
                      <a:lnTo>
                        <a:pt x="0" y="109878"/>
                      </a:lnTo>
                      <a:lnTo>
                        <a:pt x="0"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520" b="0" strike="noStrike" spc="-1">
                    <a:solidFill>
                      <a:srgbClr val="000000"/>
                    </a:solidFill>
                    <a:latin typeface="Calibri"/>
                  </a:endParaRPr>
                </a:p>
              </p:txBody>
            </p:sp>
            <p:sp>
              <p:nvSpPr>
                <p:cNvPr id="29" name="Shape 4815"/>
                <p:cNvSpPr/>
                <p:nvPr/>
              </p:nvSpPr>
              <p:spPr>
                <a:xfrm>
                  <a:off x="3884760" y="403560"/>
                  <a:ext cx="99360" cy="146520"/>
                </a:xfrm>
                <a:custGeom>
                  <a:avLst/>
                  <a:gdLst>
                    <a:gd name="textAreaLeft" fmla="*/ 0 w 99360"/>
                    <a:gd name="textAreaRight" fmla="*/ 100800 w 99360"/>
                    <a:gd name="textAreaTop" fmla="*/ 0 h 146520"/>
                    <a:gd name="textAreaBottom" fmla="*/ 147960 h 146520"/>
                  </a:gdLst>
                  <a:ahLst/>
                  <a:cxnLst/>
                  <a:rect l="textAreaLeft" t="textAreaTop" r="textAreaRight" b="textAreaBottom"/>
                  <a:pathLst>
                    <a:path w="111531" h="163678">
                      <a:moveTo>
                        <a:pt x="0" y="0"/>
                      </a:moveTo>
                      <a:lnTo>
                        <a:pt x="7823" y="0"/>
                      </a:lnTo>
                      <a:lnTo>
                        <a:pt x="100266" y="138760"/>
                      </a:lnTo>
                      <a:lnTo>
                        <a:pt x="99860" y="0"/>
                      </a:lnTo>
                      <a:lnTo>
                        <a:pt x="111531" y="0"/>
                      </a:lnTo>
                      <a:lnTo>
                        <a:pt x="111531" y="163678"/>
                      </a:lnTo>
                      <a:lnTo>
                        <a:pt x="103708" y="163678"/>
                      </a:lnTo>
                      <a:lnTo>
                        <a:pt x="11265" y="24917"/>
                      </a:lnTo>
                      <a:lnTo>
                        <a:pt x="11684" y="163678"/>
                      </a:lnTo>
                      <a:lnTo>
                        <a:pt x="0" y="163678"/>
                      </a:lnTo>
                      <a:lnTo>
                        <a:pt x="0"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520" b="0" strike="noStrike" spc="-1">
                    <a:solidFill>
                      <a:srgbClr val="000000"/>
                    </a:solidFill>
                    <a:latin typeface="Calibri"/>
                  </a:endParaRPr>
                </a:p>
              </p:txBody>
            </p:sp>
            <p:sp>
              <p:nvSpPr>
                <p:cNvPr id="30" name="Shape 5335"/>
                <p:cNvSpPr/>
                <p:nvPr/>
              </p:nvSpPr>
              <p:spPr>
                <a:xfrm>
                  <a:off x="4020480" y="403560"/>
                  <a:ext cx="8640" cy="146520"/>
                </a:xfrm>
                <a:custGeom>
                  <a:avLst/>
                  <a:gdLst>
                    <a:gd name="textAreaLeft" fmla="*/ 0 w 8640"/>
                    <a:gd name="textAreaRight" fmla="*/ 10080 w 8640"/>
                    <a:gd name="textAreaTop" fmla="*/ 0 h 146520"/>
                    <a:gd name="textAreaBottom" fmla="*/ 147960 h 146520"/>
                  </a:gdLst>
                  <a:ahLst/>
                  <a:cxnLst/>
                  <a:rect l="textAreaLeft" t="textAreaTop" r="textAreaRight" b="textAreaBottom"/>
                  <a:pathLst>
                    <a:path w="11443" h="163678">
                      <a:moveTo>
                        <a:pt x="0" y="0"/>
                      </a:moveTo>
                      <a:lnTo>
                        <a:pt x="11443" y="0"/>
                      </a:lnTo>
                      <a:lnTo>
                        <a:pt x="11443" y="163678"/>
                      </a:lnTo>
                      <a:lnTo>
                        <a:pt x="0" y="163678"/>
                      </a:lnTo>
                      <a:lnTo>
                        <a:pt x="0" y="0"/>
                      </a:lnTo>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520" b="0" strike="noStrike" spc="-1">
                    <a:solidFill>
                      <a:srgbClr val="000000"/>
                    </a:solidFill>
                    <a:latin typeface="Calibri"/>
                  </a:endParaRPr>
                </a:p>
              </p:txBody>
            </p:sp>
            <p:sp>
              <p:nvSpPr>
                <p:cNvPr id="31" name="Shape 4817"/>
                <p:cNvSpPr/>
                <p:nvPr/>
              </p:nvSpPr>
              <p:spPr>
                <a:xfrm>
                  <a:off x="4055760" y="403560"/>
                  <a:ext cx="110160" cy="147240"/>
                </a:xfrm>
                <a:custGeom>
                  <a:avLst/>
                  <a:gdLst>
                    <a:gd name="textAreaLeft" fmla="*/ 0 w 110160"/>
                    <a:gd name="textAreaRight" fmla="*/ 111600 w 110160"/>
                    <a:gd name="textAreaTop" fmla="*/ 0 h 147240"/>
                    <a:gd name="textAreaBottom" fmla="*/ 148680 h 147240"/>
                  </a:gdLst>
                  <a:ahLst/>
                  <a:cxnLst/>
                  <a:rect l="textAreaLeft" t="textAreaTop" r="textAreaRight" b="textAreaBottom"/>
                  <a:pathLst>
                    <a:path w="123622" h="164732">
                      <a:moveTo>
                        <a:pt x="0" y="0"/>
                      </a:moveTo>
                      <a:lnTo>
                        <a:pt x="12383" y="0"/>
                      </a:lnTo>
                      <a:lnTo>
                        <a:pt x="61811" y="143586"/>
                      </a:lnTo>
                      <a:lnTo>
                        <a:pt x="111252" y="0"/>
                      </a:lnTo>
                      <a:lnTo>
                        <a:pt x="123622" y="0"/>
                      </a:lnTo>
                      <a:lnTo>
                        <a:pt x="65799" y="164732"/>
                      </a:lnTo>
                      <a:lnTo>
                        <a:pt x="57823" y="164732"/>
                      </a:lnTo>
                      <a:lnTo>
                        <a:pt x="0"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520" b="0" strike="noStrike" spc="-1">
                    <a:solidFill>
                      <a:srgbClr val="000000"/>
                    </a:solidFill>
                    <a:latin typeface="Calibri"/>
                  </a:endParaRPr>
                </a:p>
              </p:txBody>
            </p:sp>
            <p:sp>
              <p:nvSpPr>
                <p:cNvPr id="32" name="Shape 4809"/>
                <p:cNvSpPr/>
                <p:nvPr/>
              </p:nvSpPr>
              <p:spPr>
                <a:xfrm>
                  <a:off x="4188600" y="403560"/>
                  <a:ext cx="82440" cy="146520"/>
                </a:xfrm>
                <a:custGeom>
                  <a:avLst/>
                  <a:gdLst>
                    <a:gd name="textAreaLeft" fmla="*/ 0 w 82440"/>
                    <a:gd name="textAreaRight" fmla="*/ 83880 w 82440"/>
                    <a:gd name="textAreaTop" fmla="*/ 0 h 146520"/>
                    <a:gd name="textAreaBottom" fmla="*/ 147960 h 146520"/>
                  </a:gdLst>
                  <a:ahLst/>
                  <a:cxnLst/>
                  <a:rect l="textAreaLeft" t="textAreaTop" r="textAreaRight" b="textAreaBottom"/>
                  <a:pathLst>
                    <a:path w="92863" h="163678">
                      <a:moveTo>
                        <a:pt x="0" y="0"/>
                      </a:moveTo>
                      <a:lnTo>
                        <a:pt x="92863" y="0"/>
                      </a:lnTo>
                      <a:lnTo>
                        <a:pt x="92863" y="10808"/>
                      </a:lnTo>
                      <a:lnTo>
                        <a:pt x="11456" y="10808"/>
                      </a:lnTo>
                      <a:lnTo>
                        <a:pt x="11456" y="73571"/>
                      </a:lnTo>
                      <a:lnTo>
                        <a:pt x="85014" y="73571"/>
                      </a:lnTo>
                      <a:lnTo>
                        <a:pt x="85014" y="84176"/>
                      </a:lnTo>
                      <a:lnTo>
                        <a:pt x="11456" y="84176"/>
                      </a:lnTo>
                      <a:lnTo>
                        <a:pt x="11456" y="152857"/>
                      </a:lnTo>
                      <a:lnTo>
                        <a:pt x="92863" y="152857"/>
                      </a:lnTo>
                      <a:lnTo>
                        <a:pt x="92863" y="163678"/>
                      </a:lnTo>
                      <a:lnTo>
                        <a:pt x="0" y="163678"/>
                      </a:lnTo>
                      <a:lnTo>
                        <a:pt x="0"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520" b="0" strike="noStrike" spc="-1">
                    <a:solidFill>
                      <a:srgbClr val="000000"/>
                    </a:solidFill>
                    <a:latin typeface="Calibri"/>
                  </a:endParaRPr>
                </a:p>
              </p:txBody>
            </p:sp>
            <p:sp>
              <p:nvSpPr>
                <p:cNvPr id="33" name="Shape 4810"/>
                <p:cNvSpPr/>
                <p:nvPr/>
              </p:nvSpPr>
              <p:spPr>
                <a:xfrm>
                  <a:off x="4299840" y="403560"/>
                  <a:ext cx="45000" cy="146520"/>
                </a:xfrm>
                <a:custGeom>
                  <a:avLst/>
                  <a:gdLst>
                    <a:gd name="textAreaLeft" fmla="*/ 0 w 45000"/>
                    <a:gd name="textAreaRight" fmla="*/ 46440 w 45000"/>
                    <a:gd name="textAreaTop" fmla="*/ 0 h 146520"/>
                    <a:gd name="textAreaBottom" fmla="*/ 147960 h 146520"/>
                  </a:gdLst>
                  <a:ahLst/>
                  <a:cxnLst/>
                  <a:rect l="textAreaLeft" t="textAreaTop" r="textAreaRight" b="textAreaBottom"/>
                  <a:pathLst>
                    <a:path w="51537" h="163690">
                      <a:moveTo>
                        <a:pt x="0" y="0"/>
                      </a:moveTo>
                      <a:lnTo>
                        <a:pt x="51537" y="0"/>
                      </a:lnTo>
                      <a:lnTo>
                        <a:pt x="51537" y="10820"/>
                      </a:lnTo>
                      <a:lnTo>
                        <a:pt x="11468" y="10820"/>
                      </a:lnTo>
                      <a:lnTo>
                        <a:pt x="11468" y="79515"/>
                      </a:lnTo>
                      <a:lnTo>
                        <a:pt x="51537" y="79515"/>
                      </a:lnTo>
                      <a:lnTo>
                        <a:pt x="51537" y="90322"/>
                      </a:lnTo>
                      <a:lnTo>
                        <a:pt x="11468" y="90322"/>
                      </a:lnTo>
                      <a:lnTo>
                        <a:pt x="11468" y="163690"/>
                      </a:lnTo>
                      <a:lnTo>
                        <a:pt x="0" y="163690"/>
                      </a:lnTo>
                      <a:lnTo>
                        <a:pt x="0"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520" b="0" strike="noStrike" spc="-1">
                    <a:solidFill>
                      <a:srgbClr val="000000"/>
                    </a:solidFill>
                    <a:latin typeface="Calibri"/>
                  </a:endParaRPr>
                </a:p>
              </p:txBody>
            </p:sp>
            <p:sp>
              <p:nvSpPr>
                <p:cNvPr id="34" name="Shape 4811"/>
                <p:cNvSpPr/>
                <p:nvPr/>
              </p:nvSpPr>
              <p:spPr>
                <a:xfrm>
                  <a:off x="4346640" y="403560"/>
                  <a:ext cx="51840" cy="146520"/>
                </a:xfrm>
                <a:custGeom>
                  <a:avLst/>
                  <a:gdLst>
                    <a:gd name="textAreaLeft" fmla="*/ 0 w 51840"/>
                    <a:gd name="textAreaRight" fmla="*/ 53280 w 51840"/>
                    <a:gd name="textAreaTop" fmla="*/ 0 h 146520"/>
                    <a:gd name="textAreaBottom" fmla="*/ 147960 h 146520"/>
                  </a:gdLst>
                  <a:ahLst/>
                  <a:cxnLst/>
                  <a:rect l="textAreaLeft" t="textAreaTop" r="textAreaRight" b="textAreaBottom"/>
                  <a:pathLst>
                    <a:path w="59233" h="163690">
                      <a:moveTo>
                        <a:pt x="0" y="0"/>
                      </a:moveTo>
                      <a:lnTo>
                        <a:pt x="838" y="0"/>
                      </a:lnTo>
                      <a:cubicBezTo>
                        <a:pt x="42900" y="0"/>
                        <a:pt x="51524" y="18059"/>
                        <a:pt x="51524" y="45161"/>
                      </a:cubicBezTo>
                      <a:cubicBezTo>
                        <a:pt x="51524" y="64833"/>
                        <a:pt x="47498" y="83642"/>
                        <a:pt x="19075" y="88938"/>
                      </a:cubicBezTo>
                      <a:lnTo>
                        <a:pt x="59233" y="163690"/>
                      </a:lnTo>
                      <a:lnTo>
                        <a:pt x="45657" y="163690"/>
                      </a:lnTo>
                      <a:lnTo>
                        <a:pt x="7328" y="90221"/>
                      </a:lnTo>
                      <a:cubicBezTo>
                        <a:pt x="5207" y="90322"/>
                        <a:pt x="3073" y="90322"/>
                        <a:pt x="838" y="90322"/>
                      </a:cubicBezTo>
                      <a:lnTo>
                        <a:pt x="0" y="90322"/>
                      </a:lnTo>
                      <a:lnTo>
                        <a:pt x="0" y="79515"/>
                      </a:lnTo>
                      <a:lnTo>
                        <a:pt x="4026" y="79515"/>
                      </a:lnTo>
                      <a:cubicBezTo>
                        <a:pt x="34176" y="79515"/>
                        <a:pt x="40068" y="66916"/>
                        <a:pt x="40068" y="45161"/>
                      </a:cubicBezTo>
                      <a:cubicBezTo>
                        <a:pt x="40068" y="23406"/>
                        <a:pt x="34176" y="10820"/>
                        <a:pt x="4026" y="10820"/>
                      </a:cubicBezTo>
                      <a:lnTo>
                        <a:pt x="0" y="10820"/>
                      </a:lnTo>
                      <a:lnTo>
                        <a:pt x="0"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520" b="0" strike="noStrike" spc="-1">
                    <a:solidFill>
                      <a:srgbClr val="000000"/>
                    </a:solidFill>
                    <a:latin typeface="Calibri"/>
                  </a:endParaRPr>
                </a:p>
              </p:txBody>
            </p:sp>
            <p:sp>
              <p:nvSpPr>
                <p:cNvPr id="35" name="Shape 4812"/>
                <p:cNvSpPr/>
                <p:nvPr/>
              </p:nvSpPr>
              <p:spPr>
                <a:xfrm>
                  <a:off x="4415760" y="402480"/>
                  <a:ext cx="92880" cy="148320"/>
                </a:xfrm>
                <a:custGeom>
                  <a:avLst/>
                  <a:gdLst>
                    <a:gd name="textAreaLeft" fmla="*/ 0 w 92880"/>
                    <a:gd name="textAreaRight" fmla="*/ 94320 w 92880"/>
                    <a:gd name="textAreaTop" fmla="*/ 0 h 148320"/>
                    <a:gd name="textAreaBottom" fmla="*/ 149760 h 148320"/>
                  </a:gdLst>
                  <a:ahLst/>
                  <a:cxnLst/>
                  <a:rect l="textAreaLeft" t="textAreaTop" r="textAreaRight" b="textAreaBottom"/>
                  <a:pathLst>
                    <a:path w="104534" h="165786">
                      <a:moveTo>
                        <a:pt x="54064" y="0"/>
                      </a:moveTo>
                      <a:cubicBezTo>
                        <a:pt x="70294" y="0"/>
                        <a:pt x="83337" y="2057"/>
                        <a:pt x="93954" y="6299"/>
                      </a:cubicBezTo>
                      <a:lnTo>
                        <a:pt x="95415" y="6883"/>
                      </a:lnTo>
                      <a:lnTo>
                        <a:pt x="95415" y="18402"/>
                      </a:lnTo>
                      <a:lnTo>
                        <a:pt x="92265" y="17234"/>
                      </a:lnTo>
                      <a:cubicBezTo>
                        <a:pt x="79489" y="12484"/>
                        <a:pt x="69494" y="10808"/>
                        <a:pt x="54064" y="10808"/>
                      </a:cubicBezTo>
                      <a:cubicBezTo>
                        <a:pt x="15684" y="10808"/>
                        <a:pt x="11252" y="29566"/>
                        <a:pt x="11252" y="43663"/>
                      </a:cubicBezTo>
                      <a:cubicBezTo>
                        <a:pt x="11252" y="67272"/>
                        <a:pt x="19926" y="70815"/>
                        <a:pt x="54115" y="74638"/>
                      </a:cubicBezTo>
                      <a:cubicBezTo>
                        <a:pt x="86309" y="78181"/>
                        <a:pt x="104534" y="81953"/>
                        <a:pt x="104534" y="118516"/>
                      </a:cubicBezTo>
                      <a:cubicBezTo>
                        <a:pt x="104534" y="159652"/>
                        <a:pt x="67081" y="165786"/>
                        <a:pt x="44742" y="165786"/>
                      </a:cubicBezTo>
                      <a:cubicBezTo>
                        <a:pt x="30924" y="165786"/>
                        <a:pt x="11912" y="162547"/>
                        <a:pt x="1473" y="158420"/>
                      </a:cubicBezTo>
                      <a:lnTo>
                        <a:pt x="0" y="157836"/>
                      </a:lnTo>
                      <a:lnTo>
                        <a:pt x="0" y="146533"/>
                      </a:lnTo>
                      <a:lnTo>
                        <a:pt x="3149" y="147701"/>
                      </a:lnTo>
                      <a:cubicBezTo>
                        <a:pt x="12878" y="151295"/>
                        <a:pt x="25451" y="154978"/>
                        <a:pt x="44958" y="154978"/>
                      </a:cubicBezTo>
                      <a:cubicBezTo>
                        <a:pt x="77343" y="154978"/>
                        <a:pt x="93091" y="143053"/>
                        <a:pt x="93091" y="118516"/>
                      </a:cubicBezTo>
                      <a:cubicBezTo>
                        <a:pt x="93091" y="93561"/>
                        <a:pt x="87643" y="89179"/>
                        <a:pt x="51473" y="84988"/>
                      </a:cubicBezTo>
                      <a:cubicBezTo>
                        <a:pt x="15684" y="80937"/>
                        <a:pt x="0" y="75794"/>
                        <a:pt x="0" y="43459"/>
                      </a:cubicBezTo>
                      <a:cubicBezTo>
                        <a:pt x="0" y="23622"/>
                        <a:pt x="9385" y="0"/>
                        <a:pt x="54064" y="0"/>
                      </a:cubicBez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520" b="0" strike="noStrike" spc="-1">
                    <a:solidFill>
                      <a:srgbClr val="000000"/>
                    </a:solidFill>
                    <a:latin typeface="Calibri"/>
                  </a:endParaRPr>
                </a:p>
              </p:txBody>
            </p:sp>
            <p:sp>
              <p:nvSpPr>
                <p:cNvPr id="36" name="Shape 5336"/>
                <p:cNvSpPr/>
                <p:nvPr/>
              </p:nvSpPr>
              <p:spPr>
                <a:xfrm>
                  <a:off x="4540680" y="403560"/>
                  <a:ext cx="8640" cy="146520"/>
                </a:xfrm>
                <a:custGeom>
                  <a:avLst/>
                  <a:gdLst>
                    <a:gd name="textAreaLeft" fmla="*/ 0 w 8640"/>
                    <a:gd name="textAreaRight" fmla="*/ 10080 w 8640"/>
                    <a:gd name="textAreaTop" fmla="*/ 0 h 146520"/>
                    <a:gd name="textAreaBottom" fmla="*/ 147960 h 146520"/>
                  </a:gdLst>
                  <a:ahLst/>
                  <a:cxnLst/>
                  <a:rect l="textAreaLeft" t="textAreaTop" r="textAreaRight" b="textAreaBottom"/>
                  <a:pathLst>
                    <a:path w="11443" h="163678">
                      <a:moveTo>
                        <a:pt x="0" y="0"/>
                      </a:moveTo>
                      <a:lnTo>
                        <a:pt x="11443" y="0"/>
                      </a:lnTo>
                      <a:lnTo>
                        <a:pt x="11443" y="163678"/>
                      </a:lnTo>
                      <a:lnTo>
                        <a:pt x="0" y="163678"/>
                      </a:lnTo>
                      <a:lnTo>
                        <a:pt x="0" y="0"/>
                      </a:lnTo>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520" b="0" strike="noStrike" spc="-1">
                    <a:solidFill>
                      <a:srgbClr val="000000"/>
                    </a:solidFill>
                    <a:latin typeface="Calibri"/>
                  </a:endParaRPr>
                </a:p>
              </p:txBody>
            </p:sp>
            <p:sp>
              <p:nvSpPr>
                <p:cNvPr id="37" name="Shape 4803"/>
                <p:cNvSpPr/>
                <p:nvPr/>
              </p:nvSpPr>
              <p:spPr>
                <a:xfrm>
                  <a:off x="4578120" y="403560"/>
                  <a:ext cx="92520" cy="146520"/>
                </a:xfrm>
                <a:custGeom>
                  <a:avLst/>
                  <a:gdLst>
                    <a:gd name="textAreaLeft" fmla="*/ 0 w 92520"/>
                    <a:gd name="textAreaRight" fmla="*/ 93960 w 92520"/>
                    <a:gd name="textAreaTop" fmla="*/ 0 h 146520"/>
                    <a:gd name="textAreaBottom" fmla="*/ 147960 h 146520"/>
                  </a:gdLst>
                  <a:ahLst/>
                  <a:cxnLst/>
                  <a:rect l="textAreaLeft" t="textAreaTop" r="textAreaRight" b="textAreaBottom"/>
                  <a:pathLst>
                    <a:path w="103886" h="163690">
                      <a:moveTo>
                        <a:pt x="0" y="0"/>
                      </a:moveTo>
                      <a:lnTo>
                        <a:pt x="103886" y="0"/>
                      </a:lnTo>
                      <a:lnTo>
                        <a:pt x="103886" y="10604"/>
                      </a:lnTo>
                      <a:lnTo>
                        <a:pt x="57671" y="10604"/>
                      </a:lnTo>
                      <a:lnTo>
                        <a:pt x="57671" y="163690"/>
                      </a:lnTo>
                      <a:lnTo>
                        <a:pt x="46215" y="163690"/>
                      </a:lnTo>
                      <a:lnTo>
                        <a:pt x="46215" y="10604"/>
                      </a:lnTo>
                      <a:lnTo>
                        <a:pt x="0" y="10604"/>
                      </a:lnTo>
                      <a:lnTo>
                        <a:pt x="0"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520" b="0" strike="noStrike" spc="-1">
                    <a:solidFill>
                      <a:srgbClr val="000000"/>
                    </a:solidFill>
                    <a:latin typeface="Calibri"/>
                  </a:endParaRPr>
                </a:p>
              </p:txBody>
            </p:sp>
            <p:sp>
              <p:nvSpPr>
                <p:cNvPr id="38" name="Shape 4804"/>
                <p:cNvSpPr/>
                <p:nvPr/>
              </p:nvSpPr>
              <p:spPr>
                <a:xfrm>
                  <a:off x="4726440" y="371160"/>
                  <a:ext cx="39600" cy="20160"/>
                </a:xfrm>
                <a:custGeom>
                  <a:avLst/>
                  <a:gdLst>
                    <a:gd name="textAreaLeft" fmla="*/ 0 w 39600"/>
                    <a:gd name="textAreaRight" fmla="*/ 41040 w 39600"/>
                    <a:gd name="textAreaTop" fmla="*/ 0 h 20160"/>
                    <a:gd name="textAreaBottom" fmla="*/ 21600 h 20160"/>
                  </a:gdLst>
                  <a:ahLst/>
                  <a:cxnLst/>
                  <a:rect l="textAreaLeft" t="textAreaTop" r="textAreaRight" b="textAreaBottom"/>
                  <a:pathLst>
                    <a:path w="45682" h="24155">
                      <a:moveTo>
                        <a:pt x="26898" y="0"/>
                      </a:moveTo>
                      <a:lnTo>
                        <a:pt x="45682" y="0"/>
                      </a:lnTo>
                      <a:lnTo>
                        <a:pt x="10642" y="24155"/>
                      </a:lnTo>
                      <a:lnTo>
                        <a:pt x="0" y="24155"/>
                      </a:lnTo>
                      <a:lnTo>
                        <a:pt x="26898"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23400" rIns="90000" bIns="-23400" anchor="t">
                  <a:noAutofit/>
                </a:bodyPr>
                <a:lstStyle/>
                <a:p>
                  <a:pPr defTabSz="457200">
                    <a:lnSpc>
                      <a:spcPct val="100000"/>
                    </a:lnSpc>
                  </a:pPr>
                  <a:endParaRPr lang="fr-FR" sz="1520" b="0" strike="noStrike" spc="-1">
                    <a:solidFill>
                      <a:srgbClr val="000000"/>
                    </a:solidFill>
                    <a:latin typeface="Calibri"/>
                  </a:endParaRPr>
                </a:p>
              </p:txBody>
            </p:sp>
            <p:sp>
              <p:nvSpPr>
                <p:cNvPr id="39" name="Shape 4805"/>
                <p:cNvSpPr/>
                <p:nvPr/>
              </p:nvSpPr>
              <p:spPr>
                <a:xfrm>
                  <a:off x="4694760" y="403560"/>
                  <a:ext cx="82440" cy="146520"/>
                </a:xfrm>
                <a:custGeom>
                  <a:avLst/>
                  <a:gdLst>
                    <a:gd name="textAreaLeft" fmla="*/ 0 w 82440"/>
                    <a:gd name="textAreaRight" fmla="*/ 83880 w 82440"/>
                    <a:gd name="textAreaTop" fmla="*/ 0 h 146520"/>
                    <a:gd name="textAreaBottom" fmla="*/ 147960 h 146520"/>
                  </a:gdLst>
                  <a:ahLst/>
                  <a:cxnLst/>
                  <a:rect l="textAreaLeft" t="textAreaTop" r="textAreaRight" b="textAreaBottom"/>
                  <a:pathLst>
                    <a:path w="92850" h="163690">
                      <a:moveTo>
                        <a:pt x="0" y="0"/>
                      </a:moveTo>
                      <a:lnTo>
                        <a:pt x="92850" y="0"/>
                      </a:lnTo>
                      <a:lnTo>
                        <a:pt x="92850" y="10820"/>
                      </a:lnTo>
                      <a:lnTo>
                        <a:pt x="11430" y="10820"/>
                      </a:lnTo>
                      <a:lnTo>
                        <a:pt x="11430" y="73584"/>
                      </a:lnTo>
                      <a:lnTo>
                        <a:pt x="85014" y="73584"/>
                      </a:lnTo>
                      <a:lnTo>
                        <a:pt x="85014" y="84188"/>
                      </a:lnTo>
                      <a:lnTo>
                        <a:pt x="11430" y="84188"/>
                      </a:lnTo>
                      <a:lnTo>
                        <a:pt x="11430" y="152870"/>
                      </a:lnTo>
                      <a:lnTo>
                        <a:pt x="92850" y="152870"/>
                      </a:lnTo>
                      <a:lnTo>
                        <a:pt x="92850" y="163690"/>
                      </a:lnTo>
                      <a:lnTo>
                        <a:pt x="0" y="163690"/>
                      </a:lnTo>
                      <a:lnTo>
                        <a:pt x="0"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520" b="0" strike="noStrike" spc="-1">
                    <a:solidFill>
                      <a:srgbClr val="000000"/>
                    </a:solidFill>
                    <a:latin typeface="Calibri"/>
                  </a:endParaRPr>
                </a:p>
              </p:txBody>
            </p:sp>
            <p:sp>
              <p:nvSpPr>
                <p:cNvPr id="40" name="Shape 4806"/>
                <p:cNvSpPr/>
                <p:nvPr/>
              </p:nvSpPr>
              <p:spPr>
                <a:xfrm>
                  <a:off x="4830840" y="400320"/>
                  <a:ext cx="100800" cy="153000"/>
                </a:xfrm>
                <a:custGeom>
                  <a:avLst/>
                  <a:gdLst>
                    <a:gd name="textAreaLeft" fmla="*/ 0 w 100800"/>
                    <a:gd name="textAreaRight" fmla="*/ 102240 w 100800"/>
                    <a:gd name="textAreaTop" fmla="*/ 0 h 153000"/>
                    <a:gd name="textAreaBottom" fmla="*/ 154440 h 153000"/>
                  </a:gdLst>
                  <a:ahLst/>
                  <a:cxnLst/>
                  <a:rect l="textAreaLeft" t="textAreaTop" r="textAreaRight" b="textAreaBottom"/>
                  <a:pathLst>
                    <a:path w="113233" h="170942">
                      <a:moveTo>
                        <a:pt x="66675" y="0"/>
                      </a:moveTo>
                      <a:cubicBezTo>
                        <a:pt x="85916" y="0"/>
                        <a:pt x="102083" y="3518"/>
                        <a:pt x="113233" y="8318"/>
                      </a:cubicBezTo>
                      <a:lnTo>
                        <a:pt x="113233" y="39573"/>
                      </a:lnTo>
                      <a:cubicBezTo>
                        <a:pt x="92685" y="31267"/>
                        <a:pt x="80010" y="29083"/>
                        <a:pt x="66675" y="29083"/>
                      </a:cubicBezTo>
                      <a:cubicBezTo>
                        <a:pt x="40234" y="29083"/>
                        <a:pt x="31026" y="54216"/>
                        <a:pt x="31026" y="85471"/>
                      </a:cubicBezTo>
                      <a:cubicBezTo>
                        <a:pt x="31026" y="116726"/>
                        <a:pt x="40234" y="141872"/>
                        <a:pt x="66675" y="141872"/>
                      </a:cubicBezTo>
                      <a:cubicBezTo>
                        <a:pt x="80010" y="141872"/>
                        <a:pt x="92685" y="139675"/>
                        <a:pt x="113233" y="131382"/>
                      </a:cubicBezTo>
                      <a:lnTo>
                        <a:pt x="113233" y="162624"/>
                      </a:lnTo>
                      <a:cubicBezTo>
                        <a:pt x="102083" y="167437"/>
                        <a:pt x="85916" y="170942"/>
                        <a:pt x="66675" y="170942"/>
                      </a:cubicBezTo>
                      <a:cubicBezTo>
                        <a:pt x="16180" y="170942"/>
                        <a:pt x="0" y="132042"/>
                        <a:pt x="0" y="85471"/>
                      </a:cubicBezTo>
                      <a:cubicBezTo>
                        <a:pt x="0" y="38913"/>
                        <a:pt x="16180" y="0"/>
                        <a:pt x="66675" y="0"/>
                      </a:cubicBezTo>
                      <a:close/>
                    </a:path>
                  </a:pathLst>
                </a:custGeom>
                <a:solidFill>
                  <a:srgbClr val="3081A1"/>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520" b="0" strike="noStrike" spc="-1">
                    <a:solidFill>
                      <a:srgbClr val="000000"/>
                    </a:solidFill>
                    <a:latin typeface="Calibri"/>
                  </a:endParaRPr>
                </a:p>
              </p:txBody>
            </p:sp>
            <p:sp>
              <p:nvSpPr>
                <p:cNvPr id="41" name="Shape 4807"/>
                <p:cNvSpPr/>
                <p:nvPr/>
              </p:nvSpPr>
              <p:spPr>
                <a:xfrm>
                  <a:off x="4954680" y="400320"/>
                  <a:ext cx="55800" cy="153000"/>
                </a:xfrm>
                <a:custGeom>
                  <a:avLst/>
                  <a:gdLst>
                    <a:gd name="textAreaLeft" fmla="*/ 0 w 55800"/>
                    <a:gd name="textAreaRight" fmla="*/ 57240 w 55800"/>
                    <a:gd name="textAreaTop" fmla="*/ 0 h 153000"/>
                    <a:gd name="textAreaBottom" fmla="*/ 154440 h 153000"/>
                  </a:gdLst>
                  <a:ahLst/>
                  <a:cxnLst/>
                  <a:rect l="textAreaLeft" t="textAreaTop" r="textAreaRight" b="textAreaBottom"/>
                  <a:pathLst>
                    <a:path w="63627" h="170942">
                      <a:moveTo>
                        <a:pt x="63627" y="0"/>
                      </a:moveTo>
                      <a:lnTo>
                        <a:pt x="63627" y="29083"/>
                      </a:lnTo>
                      <a:cubicBezTo>
                        <a:pt x="35204" y="29083"/>
                        <a:pt x="31052" y="55524"/>
                        <a:pt x="31052" y="85471"/>
                      </a:cubicBezTo>
                      <a:cubicBezTo>
                        <a:pt x="31052" y="115418"/>
                        <a:pt x="35204" y="141872"/>
                        <a:pt x="63627" y="141872"/>
                      </a:cubicBezTo>
                      <a:lnTo>
                        <a:pt x="63627" y="170942"/>
                      </a:lnTo>
                      <a:cubicBezTo>
                        <a:pt x="7658" y="170942"/>
                        <a:pt x="0" y="128308"/>
                        <a:pt x="0" y="85471"/>
                      </a:cubicBezTo>
                      <a:cubicBezTo>
                        <a:pt x="0" y="42634"/>
                        <a:pt x="7658" y="0"/>
                        <a:pt x="63627" y="0"/>
                      </a:cubicBezTo>
                      <a:close/>
                    </a:path>
                  </a:pathLst>
                </a:custGeom>
                <a:solidFill>
                  <a:srgbClr val="3081A1"/>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520" b="0" strike="noStrike" spc="-1">
                    <a:solidFill>
                      <a:srgbClr val="000000"/>
                    </a:solidFill>
                    <a:latin typeface="Calibri"/>
                  </a:endParaRPr>
                </a:p>
              </p:txBody>
            </p:sp>
            <p:sp>
              <p:nvSpPr>
                <p:cNvPr id="42" name="Shape 4808"/>
                <p:cNvSpPr/>
                <p:nvPr/>
              </p:nvSpPr>
              <p:spPr>
                <a:xfrm>
                  <a:off x="4976280" y="374040"/>
                  <a:ext cx="34200" cy="17280"/>
                </a:xfrm>
                <a:custGeom>
                  <a:avLst/>
                  <a:gdLst>
                    <a:gd name="textAreaLeft" fmla="*/ 0 w 34200"/>
                    <a:gd name="textAreaRight" fmla="*/ 35640 w 34200"/>
                    <a:gd name="textAreaTop" fmla="*/ 0 h 17280"/>
                    <a:gd name="textAreaBottom" fmla="*/ 18720 h 17280"/>
                  </a:gdLst>
                  <a:ahLst/>
                  <a:cxnLst/>
                  <a:rect l="textAreaLeft" t="textAreaTop" r="textAreaRight" b="textAreaBottom"/>
                  <a:pathLst>
                    <a:path w="39522" h="21044">
                      <a:moveTo>
                        <a:pt x="29121" y="0"/>
                      </a:moveTo>
                      <a:lnTo>
                        <a:pt x="39522" y="0"/>
                      </a:lnTo>
                      <a:lnTo>
                        <a:pt x="39522" y="11355"/>
                      </a:lnTo>
                      <a:lnTo>
                        <a:pt x="20981" y="21044"/>
                      </a:lnTo>
                      <a:lnTo>
                        <a:pt x="0" y="21044"/>
                      </a:lnTo>
                      <a:lnTo>
                        <a:pt x="29121" y="0"/>
                      </a:lnTo>
                      <a:close/>
                    </a:path>
                  </a:pathLst>
                </a:custGeom>
                <a:solidFill>
                  <a:srgbClr val="3081A1"/>
                </a:solidFill>
                <a:ln w="0">
                  <a:noFill/>
                </a:ln>
              </p:spPr>
              <p:style>
                <a:lnRef idx="0">
                  <a:scrgbClr r="0" g="0" b="0"/>
                </a:lnRef>
                <a:fillRef idx="0">
                  <a:scrgbClr r="0" g="0" b="0"/>
                </a:fillRef>
                <a:effectRef idx="0">
                  <a:scrgbClr r="0" g="0" b="0"/>
                </a:effectRef>
                <a:fontRef idx="minor"/>
              </p:style>
              <p:txBody>
                <a:bodyPr lIns="90000" tIns="-26280" rIns="90000" bIns="-26280" anchor="t">
                  <a:noAutofit/>
                </a:bodyPr>
                <a:lstStyle/>
                <a:p>
                  <a:pPr defTabSz="457200">
                    <a:lnSpc>
                      <a:spcPct val="100000"/>
                    </a:lnSpc>
                  </a:pPr>
                  <a:endParaRPr lang="fr-FR" sz="1520" b="0" strike="noStrike" spc="-1">
                    <a:solidFill>
                      <a:srgbClr val="000000"/>
                    </a:solidFill>
                    <a:latin typeface="Calibri"/>
                  </a:endParaRPr>
                </a:p>
              </p:txBody>
            </p:sp>
            <p:sp>
              <p:nvSpPr>
                <p:cNvPr id="43" name="Shape 4799"/>
                <p:cNvSpPr/>
                <p:nvPr/>
              </p:nvSpPr>
              <p:spPr>
                <a:xfrm>
                  <a:off x="5012280" y="400320"/>
                  <a:ext cx="55800" cy="153000"/>
                </a:xfrm>
                <a:custGeom>
                  <a:avLst/>
                  <a:gdLst>
                    <a:gd name="textAreaLeft" fmla="*/ 0 w 55800"/>
                    <a:gd name="textAreaRight" fmla="*/ 57240 w 55800"/>
                    <a:gd name="textAreaTop" fmla="*/ 0 h 153000"/>
                    <a:gd name="textAreaBottom" fmla="*/ 154440 h 153000"/>
                  </a:gdLst>
                  <a:ahLst/>
                  <a:cxnLst/>
                  <a:rect l="textAreaLeft" t="textAreaTop" r="textAreaRight" b="textAreaBottom"/>
                  <a:pathLst>
                    <a:path w="63627" h="170942">
                      <a:moveTo>
                        <a:pt x="0" y="0"/>
                      </a:moveTo>
                      <a:cubicBezTo>
                        <a:pt x="56172" y="0"/>
                        <a:pt x="63627" y="42634"/>
                        <a:pt x="63627" y="85471"/>
                      </a:cubicBezTo>
                      <a:cubicBezTo>
                        <a:pt x="63627" y="128308"/>
                        <a:pt x="56172" y="170942"/>
                        <a:pt x="0" y="170942"/>
                      </a:cubicBezTo>
                      <a:lnTo>
                        <a:pt x="0" y="141872"/>
                      </a:lnTo>
                      <a:cubicBezTo>
                        <a:pt x="28410" y="141872"/>
                        <a:pt x="32576" y="115418"/>
                        <a:pt x="32576" y="85471"/>
                      </a:cubicBezTo>
                      <a:cubicBezTo>
                        <a:pt x="32576" y="55524"/>
                        <a:pt x="28410" y="29083"/>
                        <a:pt x="0" y="29083"/>
                      </a:cubicBezTo>
                      <a:lnTo>
                        <a:pt x="0" y="0"/>
                      </a:lnTo>
                      <a:close/>
                    </a:path>
                  </a:pathLst>
                </a:custGeom>
                <a:solidFill>
                  <a:srgbClr val="3081A1"/>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520" b="0" strike="noStrike" spc="-1">
                    <a:solidFill>
                      <a:srgbClr val="000000"/>
                    </a:solidFill>
                    <a:latin typeface="Calibri"/>
                  </a:endParaRPr>
                </a:p>
              </p:txBody>
            </p:sp>
            <p:sp>
              <p:nvSpPr>
                <p:cNvPr id="44" name="Shape 4800"/>
                <p:cNvSpPr/>
                <p:nvPr/>
              </p:nvSpPr>
              <p:spPr>
                <a:xfrm>
                  <a:off x="5012280" y="374040"/>
                  <a:ext cx="32760" cy="17280"/>
                </a:xfrm>
                <a:custGeom>
                  <a:avLst/>
                  <a:gdLst>
                    <a:gd name="textAreaLeft" fmla="*/ 0 w 32760"/>
                    <a:gd name="textAreaRight" fmla="*/ 34200 w 32760"/>
                    <a:gd name="textAreaTop" fmla="*/ 0 h 17280"/>
                    <a:gd name="textAreaBottom" fmla="*/ 18720 h 17280"/>
                  </a:gdLst>
                  <a:ahLst/>
                  <a:cxnLst/>
                  <a:rect l="textAreaLeft" t="textAreaTop" r="textAreaRight" b="textAreaBottom"/>
                  <a:pathLst>
                    <a:path w="38291" h="21044">
                      <a:moveTo>
                        <a:pt x="0" y="0"/>
                      </a:moveTo>
                      <a:lnTo>
                        <a:pt x="12764" y="0"/>
                      </a:lnTo>
                      <a:lnTo>
                        <a:pt x="38291" y="21044"/>
                      </a:lnTo>
                      <a:lnTo>
                        <a:pt x="17323" y="21044"/>
                      </a:lnTo>
                      <a:lnTo>
                        <a:pt x="1194" y="10732"/>
                      </a:lnTo>
                      <a:lnTo>
                        <a:pt x="0" y="11355"/>
                      </a:lnTo>
                      <a:lnTo>
                        <a:pt x="0" y="0"/>
                      </a:lnTo>
                      <a:close/>
                    </a:path>
                  </a:pathLst>
                </a:custGeom>
                <a:solidFill>
                  <a:srgbClr val="3081A1"/>
                </a:solidFill>
                <a:ln w="0">
                  <a:noFill/>
                </a:ln>
              </p:spPr>
              <p:style>
                <a:lnRef idx="0">
                  <a:scrgbClr r="0" g="0" b="0"/>
                </a:lnRef>
                <a:fillRef idx="0">
                  <a:scrgbClr r="0" g="0" b="0"/>
                </a:fillRef>
                <a:effectRef idx="0">
                  <a:scrgbClr r="0" g="0" b="0"/>
                </a:effectRef>
                <a:fontRef idx="minor"/>
              </p:style>
              <p:txBody>
                <a:bodyPr lIns="90000" tIns="-26280" rIns="90000" bIns="-26280" anchor="t">
                  <a:noAutofit/>
                </a:bodyPr>
                <a:lstStyle/>
                <a:p>
                  <a:pPr defTabSz="457200">
                    <a:lnSpc>
                      <a:spcPct val="100000"/>
                    </a:lnSpc>
                  </a:pPr>
                  <a:endParaRPr lang="fr-FR" sz="1520" b="0" strike="noStrike" spc="-1">
                    <a:solidFill>
                      <a:srgbClr val="000000"/>
                    </a:solidFill>
                    <a:latin typeface="Calibri"/>
                  </a:endParaRPr>
                </a:p>
              </p:txBody>
            </p:sp>
            <p:sp>
              <p:nvSpPr>
                <p:cNvPr id="45" name="Shape 4801"/>
                <p:cNvSpPr/>
                <p:nvPr/>
              </p:nvSpPr>
              <p:spPr>
                <a:xfrm>
                  <a:off x="5081760" y="403560"/>
                  <a:ext cx="100440" cy="146520"/>
                </a:xfrm>
                <a:custGeom>
                  <a:avLst/>
                  <a:gdLst>
                    <a:gd name="textAreaLeft" fmla="*/ 0 w 100440"/>
                    <a:gd name="textAreaRight" fmla="*/ 101880 w 100440"/>
                    <a:gd name="textAreaTop" fmla="*/ 0 h 146520"/>
                    <a:gd name="textAreaBottom" fmla="*/ 147960 h 146520"/>
                  </a:gdLst>
                  <a:ahLst/>
                  <a:cxnLst/>
                  <a:rect l="textAreaLeft" t="textAreaTop" r="textAreaRight" b="textAreaBottom"/>
                  <a:pathLst>
                    <a:path w="112573" h="163932">
                      <a:moveTo>
                        <a:pt x="0" y="0"/>
                      </a:moveTo>
                      <a:lnTo>
                        <a:pt x="112573" y="0"/>
                      </a:lnTo>
                      <a:lnTo>
                        <a:pt x="112573" y="29058"/>
                      </a:lnTo>
                      <a:lnTo>
                        <a:pt x="71488" y="29058"/>
                      </a:lnTo>
                      <a:lnTo>
                        <a:pt x="71488" y="163932"/>
                      </a:lnTo>
                      <a:lnTo>
                        <a:pt x="41110" y="163932"/>
                      </a:lnTo>
                      <a:lnTo>
                        <a:pt x="41110" y="29058"/>
                      </a:lnTo>
                      <a:lnTo>
                        <a:pt x="0" y="29058"/>
                      </a:lnTo>
                      <a:lnTo>
                        <a:pt x="0" y="0"/>
                      </a:lnTo>
                      <a:close/>
                    </a:path>
                  </a:pathLst>
                </a:custGeom>
                <a:solidFill>
                  <a:srgbClr val="3081A1"/>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520" b="0" strike="noStrike" spc="-1">
                    <a:solidFill>
                      <a:srgbClr val="000000"/>
                    </a:solidFill>
                    <a:latin typeface="Calibri"/>
                  </a:endParaRPr>
                </a:p>
              </p:txBody>
            </p:sp>
            <p:sp>
              <p:nvSpPr>
                <p:cNvPr id="46" name="Shape 4802"/>
                <p:cNvSpPr/>
                <p:nvPr/>
              </p:nvSpPr>
              <p:spPr>
                <a:xfrm>
                  <a:off x="5203800" y="403560"/>
                  <a:ext cx="90720" cy="146520"/>
                </a:xfrm>
                <a:custGeom>
                  <a:avLst/>
                  <a:gdLst>
                    <a:gd name="textAreaLeft" fmla="*/ 0 w 90720"/>
                    <a:gd name="textAreaRight" fmla="*/ 92160 w 90720"/>
                    <a:gd name="textAreaTop" fmla="*/ 0 h 146520"/>
                    <a:gd name="textAreaBottom" fmla="*/ 147960 h 146520"/>
                  </a:gdLst>
                  <a:ahLst/>
                  <a:cxnLst/>
                  <a:rect l="textAreaLeft" t="textAreaTop" r="textAreaRight" b="textAreaBottom"/>
                  <a:pathLst>
                    <a:path w="102083" h="163932">
                      <a:moveTo>
                        <a:pt x="0" y="0"/>
                      </a:moveTo>
                      <a:lnTo>
                        <a:pt x="102083" y="0"/>
                      </a:lnTo>
                      <a:lnTo>
                        <a:pt x="102083" y="29058"/>
                      </a:lnTo>
                      <a:lnTo>
                        <a:pt x="30175" y="29058"/>
                      </a:lnTo>
                      <a:lnTo>
                        <a:pt x="30175" y="64694"/>
                      </a:lnTo>
                      <a:lnTo>
                        <a:pt x="95288" y="64694"/>
                      </a:lnTo>
                      <a:lnTo>
                        <a:pt x="95288" y="93764"/>
                      </a:lnTo>
                      <a:lnTo>
                        <a:pt x="30175" y="93764"/>
                      </a:lnTo>
                      <a:lnTo>
                        <a:pt x="30175" y="134874"/>
                      </a:lnTo>
                      <a:lnTo>
                        <a:pt x="102083" y="134874"/>
                      </a:lnTo>
                      <a:lnTo>
                        <a:pt x="102083" y="163932"/>
                      </a:lnTo>
                      <a:lnTo>
                        <a:pt x="0" y="163932"/>
                      </a:lnTo>
                      <a:lnTo>
                        <a:pt x="0" y="0"/>
                      </a:lnTo>
                      <a:close/>
                    </a:path>
                  </a:pathLst>
                </a:custGeom>
                <a:solidFill>
                  <a:srgbClr val="3081A1"/>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520" b="0" strike="noStrike" spc="-1">
                    <a:solidFill>
                      <a:srgbClr val="000000"/>
                    </a:solidFill>
                    <a:latin typeface="Calibri"/>
                  </a:endParaRPr>
                </a:p>
              </p:txBody>
            </p:sp>
            <p:sp>
              <p:nvSpPr>
                <p:cNvPr id="47" name="Shape 4794"/>
                <p:cNvSpPr/>
                <p:nvPr/>
              </p:nvSpPr>
              <p:spPr>
                <a:xfrm>
                  <a:off x="5366880" y="403560"/>
                  <a:ext cx="51480" cy="146520"/>
                </a:xfrm>
                <a:custGeom>
                  <a:avLst/>
                  <a:gdLst>
                    <a:gd name="textAreaLeft" fmla="*/ 0 w 51480"/>
                    <a:gd name="textAreaRight" fmla="*/ 52920 w 51480"/>
                    <a:gd name="textAreaTop" fmla="*/ 0 h 146520"/>
                    <a:gd name="textAreaBottom" fmla="*/ 147960 h 146520"/>
                  </a:gdLst>
                  <a:ahLst/>
                  <a:cxnLst/>
                  <a:rect l="textAreaLeft" t="textAreaTop" r="textAreaRight" b="textAreaBottom"/>
                  <a:pathLst>
                    <a:path w="58903" h="163932">
                      <a:moveTo>
                        <a:pt x="0" y="0"/>
                      </a:moveTo>
                      <a:lnTo>
                        <a:pt x="48526" y="0"/>
                      </a:lnTo>
                      <a:lnTo>
                        <a:pt x="58903" y="1902"/>
                      </a:lnTo>
                      <a:lnTo>
                        <a:pt x="58903" y="31127"/>
                      </a:lnTo>
                      <a:lnTo>
                        <a:pt x="49200" y="29058"/>
                      </a:lnTo>
                      <a:lnTo>
                        <a:pt x="30150" y="29058"/>
                      </a:lnTo>
                      <a:lnTo>
                        <a:pt x="30150" y="134874"/>
                      </a:lnTo>
                      <a:lnTo>
                        <a:pt x="49200" y="134874"/>
                      </a:lnTo>
                      <a:lnTo>
                        <a:pt x="58903" y="132805"/>
                      </a:lnTo>
                      <a:lnTo>
                        <a:pt x="58903" y="162029"/>
                      </a:lnTo>
                      <a:lnTo>
                        <a:pt x="48526" y="163932"/>
                      </a:lnTo>
                      <a:lnTo>
                        <a:pt x="0" y="163932"/>
                      </a:lnTo>
                      <a:lnTo>
                        <a:pt x="0" y="0"/>
                      </a:lnTo>
                      <a:close/>
                    </a:path>
                  </a:pathLst>
                </a:custGeom>
                <a:solidFill>
                  <a:srgbClr val="3081A1"/>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520" b="0" strike="noStrike" spc="-1">
                    <a:solidFill>
                      <a:srgbClr val="000000"/>
                    </a:solidFill>
                    <a:latin typeface="Calibri"/>
                  </a:endParaRPr>
                </a:p>
              </p:txBody>
            </p:sp>
            <p:sp>
              <p:nvSpPr>
                <p:cNvPr id="48" name="Shape 4795"/>
                <p:cNvSpPr/>
                <p:nvPr/>
              </p:nvSpPr>
              <p:spPr>
                <a:xfrm>
                  <a:off x="5420160" y="405360"/>
                  <a:ext cx="52560" cy="143280"/>
                </a:xfrm>
                <a:custGeom>
                  <a:avLst/>
                  <a:gdLst>
                    <a:gd name="textAreaLeft" fmla="*/ 0 w 52560"/>
                    <a:gd name="textAreaRight" fmla="*/ 54000 w 52560"/>
                    <a:gd name="textAreaTop" fmla="*/ 0 h 143280"/>
                    <a:gd name="textAreaBottom" fmla="*/ 144720 h 143280"/>
                  </a:gdLst>
                  <a:ahLst/>
                  <a:cxnLst/>
                  <a:rect l="textAreaLeft" t="textAreaTop" r="textAreaRight" b="textAreaBottom"/>
                  <a:pathLst>
                    <a:path w="60020" h="160127">
                      <a:moveTo>
                        <a:pt x="0" y="0"/>
                      </a:moveTo>
                      <a:lnTo>
                        <a:pt x="23769" y="4357"/>
                      </a:lnTo>
                      <a:cubicBezTo>
                        <a:pt x="51283" y="16498"/>
                        <a:pt x="60020" y="45142"/>
                        <a:pt x="60020" y="80051"/>
                      </a:cubicBezTo>
                      <a:cubicBezTo>
                        <a:pt x="60020" y="114979"/>
                        <a:pt x="51283" y="143628"/>
                        <a:pt x="23769" y="155769"/>
                      </a:cubicBezTo>
                      <a:lnTo>
                        <a:pt x="0" y="160127"/>
                      </a:lnTo>
                      <a:lnTo>
                        <a:pt x="0" y="130903"/>
                      </a:lnTo>
                      <a:lnTo>
                        <a:pt x="8747" y="129037"/>
                      </a:lnTo>
                      <a:cubicBezTo>
                        <a:pt x="23709" y="121377"/>
                        <a:pt x="28753" y="103168"/>
                        <a:pt x="28753" y="80051"/>
                      </a:cubicBezTo>
                      <a:cubicBezTo>
                        <a:pt x="28753" y="56953"/>
                        <a:pt x="23709" y="38748"/>
                        <a:pt x="8747" y="31089"/>
                      </a:cubicBezTo>
                      <a:lnTo>
                        <a:pt x="0" y="29224"/>
                      </a:lnTo>
                      <a:lnTo>
                        <a:pt x="0" y="0"/>
                      </a:lnTo>
                      <a:close/>
                    </a:path>
                  </a:pathLst>
                </a:custGeom>
                <a:solidFill>
                  <a:srgbClr val="3081A1"/>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520" b="0" strike="noStrike" spc="-1">
                    <a:solidFill>
                      <a:srgbClr val="000000"/>
                    </a:solidFill>
                    <a:latin typeface="Calibri"/>
                  </a:endParaRPr>
                </a:p>
              </p:txBody>
            </p:sp>
            <p:sp>
              <p:nvSpPr>
                <p:cNvPr id="49" name="Shape 4796"/>
                <p:cNvSpPr/>
                <p:nvPr/>
              </p:nvSpPr>
              <p:spPr>
                <a:xfrm>
                  <a:off x="5492160" y="403560"/>
                  <a:ext cx="29880" cy="47520"/>
                </a:xfrm>
                <a:custGeom>
                  <a:avLst/>
                  <a:gdLst>
                    <a:gd name="textAreaLeft" fmla="*/ 0 w 29880"/>
                    <a:gd name="textAreaRight" fmla="*/ 31320 w 29880"/>
                    <a:gd name="textAreaTop" fmla="*/ 0 h 47520"/>
                    <a:gd name="textAreaBottom" fmla="*/ 48960 h 47520"/>
                  </a:gdLst>
                  <a:ahLst/>
                  <a:cxnLst/>
                  <a:rect l="textAreaLeft" t="textAreaTop" r="textAreaRight" b="textAreaBottom"/>
                  <a:pathLst>
                    <a:path w="35077" h="54648">
                      <a:moveTo>
                        <a:pt x="6324" y="0"/>
                      </a:moveTo>
                      <a:lnTo>
                        <a:pt x="35077" y="0"/>
                      </a:lnTo>
                      <a:cubicBezTo>
                        <a:pt x="34188" y="33871"/>
                        <a:pt x="12128" y="54648"/>
                        <a:pt x="12128" y="54648"/>
                      </a:cubicBezTo>
                      <a:lnTo>
                        <a:pt x="0" y="54648"/>
                      </a:lnTo>
                      <a:cubicBezTo>
                        <a:pt x="0" y="54648"/>
                        <a:pt x="10719" y="32791"/>
                        <a:pt x="6324" y="0"/>
                      </a:cubicBezTo>
                      <a:close/>
                    </a:path>
                  </a:pathLst>
                </a:custGeom>
                <a:solidFill>
                  <a:srgbClr val="3081A1"/>
                </a:solidFill>
                <a:ln w="0">
                  <a:noFill/>
                </a:ln>
              </p:spPr>
              <p:style>
                <a:lnRef idx="0">
                  <a:scrgbClr r="0" g="0" b="0"/>
                </a:lnRef>
                <a:fillRef idx="0">
                  <a:scrgbClr r="0" g="0" b="0"/>
                </a:fillRef>
                <a:effectRef idx="0">
                  <a:scrgbClr r="0" g="0" b="0"/>
                </a:effectRef>
                <a:fontRef idx="minor"/>
              </p:style>
              <p:txBody>
                <a:bodyPr lIns="90000" tIns="3960" rIns="90000" bIns="3960" anchor="t">
                  <a:noAutofit/>
                </a:bodyPr>
                <a:lstStyle/>
                <a:p>
                  <a:pPr defTabSz="457200">
                    <a:lnSpc>
                      <a:spcPct val="100000"/>
                    </a:lnSpc>
                  </a:pPr>
                  <a:endParaRPr lang="fr-FR" sz="1520" b="0" strike="noStrike" spc="-1">
                    <a:solidFill>
                      <a:srgbClr val="000000"/>
                    </a:solidFill>
                    <a:latin typeface="Calibri"/>
                  </a:endParaRPr>
                </a:p>
              </p:txBody>
            </p:sp>
            <p:sp>
              <p:nvSpPr>
                <p:cNvPr id="50" name="Shape 4797"/>
                <p:cNvSpPr/>
                <p:nvPr/>
              </p:nvSpPr>
              <p:spPr>
                <a:xfrm>
                  <a:off x="5512680" y="400320"/>
                  <a:ext cx="60480" cy="149760"/>
                </a:xfrm>
                <a:custGeom>
                  <a:avLst/>
                  <a:gdLst>
                    <a:gd name="textAreaLeft" fmla="*/ 0 w 60480"/>
                    <a:gd name="textAreaRight" fmla="*/ 61920 w 60480"/>
                    <a:gd name="textAreaTop" fmla="*/ 0 h 149760"/>
                    <a:gd name="textAreaBottom" fmla="*/ 151200 h 149760"/>
                  </a:gdLst>
                  <a:ahLst/>
                  <a:cxnLst/>
                  <a:rect l="textAreaLeft" t="textAreaTop" r="textAreaRight" b="textAreaBottom"/>
                  <a:pathLst>
                    <a:path w="68631" h="167437">
                      <a:moveTo>
                        <a:pt x="58357" y="0"/>
                      </a:moveTo>
                      <a:lnTo>
                        <a:pt x="68631" y="0"/>
                      </a:lnTo>
                      <a:lnTo>
                        <a:pt x="68631" y="55143"/>
                      </a:lnTo>
                      <a:lnTo>
                        <a:pt x="55080" y="97269"/>
                      </a:lnTo>
                      <a:lnTo>
                        <a:pt x="68631" y="97269"/>
                      </a:lnTo>
                      <a:lnTo>
                        <a:pt x="68631" y="125908"/>
                      </a:lnTo>
                      <a:lnTo>
                        <a:pt x="45898" y="125908"/>
                      </a:lnTo>
                      <a:lnTo>
                        <a:pt x="32779" y="167437"/>
                      </a:lnTo>
                      <a:lnTo>
                        <a:pt x="0" y="167437"/>
                      </a:lnTo>
                      <a:lnTo>
                        <a:pt x="58357" y="0"/>
                      </a:lnTo>
                      <a:close/>
                    </a:path>
                  </a:pathLst>
                </a:custGeom>
                <a:solidFill>
                  <a:srgbClr val="3081A1"/>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520" b="0" strike="noStrike" spc="-1">
                    <a:solidFill>
                      <a:srgbClr val="000000"/>
                    </a:solidFill>
                    <a:latin typeface="Calibri"/>
                  </a:endParaRPr>
                </a:p>
              </p:txBody>
            </p:sp>
            <p:sp>
              <p:nvSpPr>
                <p:cNvPr id="51" name="Shape 4798"/>
                <p:cNvSpPr/>
                <p:nvPr/>
              </p:nvSpPr>
              <p:spPr>
                <a:xfrm>
                  <a:off x="5574960" y="400320"/>
                  <a:ext cx="60840" cy="149760"/>
                </a:xfrm>
                <a:custGeom>
                  <a:avLst/>
                  <a:gdLst>
                    <a:gd name="textAreaLeft" fmla="*/ 0 w 60840"/>
                    <a:gd name="textAreaRight" fmla="*/ 62280 w 60840"/>
                    <a:gd name="textAreaTop" fmla="*/ 0 h 149760"/>
                    <a:gd name="textAreaBottom" fmla="*/ 151200 h 149760"/>
                  </a:gdLst>
                  <a:ahLst/>
                  <a:cxnLst/>
                  <a:rect l="textAreaLeft" t="textAreaTop" r="textAreaRight" b="textAreaBottom"/>
                  <a:pathLst>
                    <a:path w="68872" h="167437">
                      <a:moveTo>
                        <a:pt x="0" y="0"/>
                      </a:moveTo>
                      <a:lnTo>
                        <a:pt x="10732" y="0"/>
                      </a:lnTo>
                      <a:lnTo>
                        <a:pt x="68872" y="167437"/>
                      </a:lnTo>
                      <a:lnTo>
                        <a:pt x="36297" y="167437"/>
                      </a:lnTo>
                      <a:lnTo>
                        <a:pt x="22517" y="125908"/>
                      </a:lnTo>
                      <a:lnTo>
                        <a:pt x="0" y="125908"/>
                      </a:lnTo>
                      <a:lnTo>
                        <a:pt x="0" y="97269"/>
                      </a:lnTo>
                      <a:lnTo>
                        <a:pt x="13551" y="97269"/>
                      </a:lnTo>
                      <a:lnTo>
                        <a:pt x="229" y="54432"/>
                      </a:lnTo>
                      <a:lnTo>
                        <a:pt x="0" y="55143"/>
                      </a:lnTo>
                      <a:lnTo>
                        <a:pt x="0" y="0"/>
                      </a:lnTo>
                      <a:close/>
                    </a:path>
                  </a:pathLst>
                </a:custGeom>
                <a:solidFill>
                  <a:srgbClr val="3081A1"/>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520" b="0" strike="noStrike" spc="-1">
                    <a:solidFill>
                      <a:srgbClr val="000000"/>
                    </a:solidFill>
                    <a:latin typeface="Calibri"/>
                  </a:endParaRPr>
                </a:p>
              </p:txBody>
            </p:sp>
            <p:sp>
              <p:nvSpPr>
                <p:cNvPr id="52" name="Shape 4790"/>
                <p:cNvSpPr/>
                <p:nvPr/>
              </p:nvSpPr>
              <p:spPr>
                <a:xfrm>
                  <a:off x="5648760" y="403560"/>
                  <a:ext cx="108000" cy="146520"/>
                </a:xfrm>
                <a:custGeom>
                  <a:avLst/>
                  <a:gdLst>
                    <a:gd name="textAreaLeft" fmla="*/ 0 w 108000"/>
                    <a:gd name="textAreaRight" fmla="*/ 109440 w 108000"/>
                    <a:gd name="textAreaTop" fmla="*/ 0 h 146520"/>
                    <a:gd name="textAreaBottom" fmla="*/ 147960 h 146520"/>
                  </a:gdLst>
                  <a:ahLst/>
                  <a:cxnLst/>
                  <a:rect l="textAreaLeft" t="textAreaTop" r="textAreaRight" b="textAreaBottom"/>
                  <a:pathLst>
                    <a:path w="121120" h="163932">
                      <a:moveTo>
                        <a:pt x="3950" y="0"/>
                      </a:moveTo>
                      <a:lnTo>
                        <a:pt x="118263" y="0"/>
                      </a:lnTo>
                      <a:lnTo>
                        <a:pt x="118263" y="19444"/>
                      </a:lnTo>
                      <a:lnTo>
                        <a:pt x="41326" y="134874"/>
                      </a:lnTo>
                      <a:lnTo>
                        <a:pt x="121120" y="134874"/>
                      </a:lnTo>
                      <a:lnTo>
                        <a:pt x="121120" y="163932"/>
                      </a:lnTo>
                      <a:lnTo>
                        <a:pt x="0" y="163932"/>
                      </a:lnTo>
                      <a:lnTo>
                        <a:pt x="0" y="144475"/>
                      </a:lnTo>
                      <a:lnTo>
                        <a:pt x="76937" y="29058"/>
                      </a:lnTo>
                      <a:lnTo>
                        <a:pt x="3950" y="29058"/>
                      </a:lnTo>
                      <a:lnTo>
                        <a:pt x="3950" y="0"/>
                      </a:lnTo>
                      <a:close/>
                    </a:path>
                  </a:pathLst>
                </a:custGeom>
                <a:solidFill>
                  <a:srgbClr val="3081A1"/>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520" b="0" strike="noStrike" spc="-1">
                    <a:solidFill>
                      <a:srgbClr val="000000"/>
                    </a:solidFill>
                    <a:latin typeface="Calibri"/>
                  </a:endParaRPr>
                </a:p>
              </p:txBody>
            </p:sp>
            <p:sp>
              <p:nvSpPr>
                <p:cNvPr id="53" name="Shape 4791"/>
                <p:cNvSpPr/>
                <p:nvPr/>
              </p:nvSpPr>
              <p:spPr>
                <a:xfrm>
                  <a:off x="5777640" y="403560"/>
                  <a:ext cx="108000" cy="149760"/>
                </a:xfrm>
                <a:custGeom>
                  <a:avLst/>
                  <a:gdLst>
                    <a:gd name="textAreaLeft" fmla="*/ 0 w 108000"/>
                    <a:gd name="textAreaRight" fmla="*/ 109440 w 108000"/>
                    <a:gd name="textAreaTop" fmla="*/ 0 h 149760"/>
                    <a:gd name="textAreaBottom" fmla="*/ 151200 h 149760"/>
                  </a:gdLst>
                  <a:ahLst/>
                  <a:cxnLst/>
                  <a:rect l="textAreaLeft" t="textAreaTop" r="textAreaRight" b="textAreaBottom"/>
                  <a:pathLst>
                    <a:path w="121095" h="167411">
                      <a:moveTo>
                        <a:pt x="0" y="0"/>
                      </a:moveTo>
                      <a:lnTo>
                        <a:pt x="30163" y="0"/>
                      </a:lnTo>
                      <a:lnTo>
                        <a:pt x="30163" y="108179"/>
                      </a:lnTo>
                      <a:cubicBezTo>
                        <a:pt x="30163" y="135738"/>
                        <a:pt x="50064" y="138125"/>
                        <a:pt x="60554" y="138125"/>
                      </a:cubicBezTo>
                      <a:cubicBezTo>
                        <a:pt x="71031" y="138125"/>
                        <a:pt x="90932" y="135738"/>
                        <a:pt x="90932" y="108179"/>
                      </a:cubicBezTo>
                      <a:lnTo>
                        <a:pt x="90932" y="0"/>
                      </a:lnTo>
                      <a:lnTo>
                        <a:pt x="121095" y="0"/>
                      </a:lnTo>
                      <a:lnTo>
                        <a:pt x="121095" y="110807"/>
                      </a:lnTo>
                      <a:cubicBezTo>
                        <a:pt x="121095" y="159550"/>
                        <a:pt x="81090" y="167411"/>
                        <a:pt x="60554" y="167411"/>
                      </a:cubicBezTo>
                      <a:cubicBezTo>
                        <a:pt x="40005" y="167411"/>
                        <a:pt x="0" y="159550"/>
                        <a:pt x="0" y="110807"/>
                      </a:cubicBezTo>
                      <a:lnTo>
                        <a:pt x="0" y="0"/>
                      </a:lnTo>
                      <a:close/>
                    </a:path>
                  </a:pathLst>
                </a:custGeom>
                <a:solidFill>
                  <a:srgbClr val="3081A1"/>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520" b="0" strike="noStrike" spc="-1">
                    <a:solidFill>
                      <a:srgbClr val="000000"/>
                    </a:solidFill>
                    <a:latin typeface="Calibri"/>
                  </a:endParaRPr>
                </a:p>
              </p:txBody>
            </p:sp>
            <p:sp>
              <p:nvSpPr>
                <p:cNvPr id="54" name="Shape 4792"/>
                <p:cNvSpPr/>
                <p:nvPr/>
              </p:nvSpPr>
              <p:spPr>
                <a:xfrm>
                  <a:off x="5913360" y="403560"/>
                  <a:ext cx="47880" cy="146520"/>
                </a:xfrm>
                <a:custGeom>
                  <a:avLst/>
                  <a:gdLst>
                    <a:gd name="textAreaLeft" fmla="*/ 0 w 47880"/>
                    <a:gd name="textAreaRight" fmla="*/ 49320 w 47880"/>
                    <a:gd name="textAreaTop" fmla="*/ 0 h 146520"/>
                    <a:gd name="textAreaBottom" fmla="*/ 147960 h 146520"/>
                  </a:gdLst>
                  <a:ahLst/>
                  <a:cxnLst/>
                  <a:rect l="textAreaLeft" t="textAreaTop" r="textAreaRight" b="textAreaBottom"/>
                  <a:pathLst>
                    <a:path w="54750" h="163932">
                      <a:moveTo>
                        <a:pt x="0" y="0"/>
                      </a:moveTo>
                      <a:lnTo>
                        <a:pt x="54420" y="0"/>
                      </a:lnTo>
                      <a:lnTo>
                        <a:pt x="54750" y="42"/>
                      </a:lnTo>
                      <a:lnTo>
                        <a:pt x="54750" y="29058"/>
                      </a:lnTo>
                      <a:lnTo>
                        <a:pt x="30150" y="29058"/>
                      </a:lnTo>
                      <a:lnTo>
                        <a:pt x="30150" y="70155"/>
                      </a:lnTo>
                      <a:lnTo>
                        <a:pt x="54750" y="70155"/>
                      </a:lnTo>
                      <a:lnTo>
                        <a:pt x="54750" y="99225"/>
                      </a:lnTo>
                      <a:lnTo>
                        <a:pt x="30150" y="99225"/>
                      </a:lnTo>
                      <a:lnTo>
                        <a:pt x="30150" y="163932"/>
                      </a:lnTo>
                      <a:lnTo>
                        <a:pt x="0" y="163932"/>
                      </a:lnTo>
                      <a:lnTo>
                        <a:pt x="0" y="0"/>
                      </a:lnTo>
                      <a:close/>
                    </a:path>
                  </a:pathLst>
                </a:custGeom>
                <a:solidFill>
                  <a:srgbClr val="3081A1"/>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520" b="0" strike="noStrike" spc="-1">
                    <a:solidFill>
                      <a:srgbClr val="000000"/>
                    </a:solidFill>
                    <a:latin typeface="Calibri"/>
                  </a:endParaRPr>
                </a:p>
              </p:txBody>
            </p:sp>
            <p:sp>
              <p:nvSpPr>
                <p:cNvPr id="55" name="Shape 4793"/>
                <p:cNvSpPr/>
                <p:nvPr/>
              </p:nvSpPr>
              <p:spPr>
                <a:xfrm>
                  <a:off x="5963040" y="403560"/>
                  <a:ext cx="61200" cy="146520"/>
                </a:xfrm>
                <a:custGeom>
                  <a:avLst/>
                  <a:gdLst>
                    <a:gd name="textAreaLeft" fmla="*/ 0 w 61200"/>
                    <a:gd name="textAreaRight" fmla="*/ 62640 w 61200"/>
                    <a:gd name="textAreaTop" fmla="*/ 0 h 146520"/>
                    <a:gd name="textAreaBottom" fmla="*/ 147960 h 146520"/>
                  </a:gdLst>
                  <a:ahLst/>
                  <a:cxnLst/>
                  <a:rect l="textAreaLeft" t="textAreaTop" r="textAreaRight" b="textAreaBottom"/>
                  <a:pathLst>
                    <a:path w="69621" h="163890">
                      <a:moveTo>
                        <a:pt x="0" y="0"/>
                      </a:moveTo>
                      <a:lnTo>
                        <a:pt x="26804" y="3403"/>
                      </a:lnTo>
                      <a:cubicBezTo>
                        <a:pt x="48872" y="10174"/>
                        <a:pt x="56502" y="26565"/>
                        <a:pt x="56502" y="49348"/>
                      </a:cubicBezTo>
                      <a:cubicBezTo>
                        <a:pt x="56502" y="70113"/>
                        <a:pt x="50597" y="85201"/>
                        <a:pt x="32461" y="93290"/>
                      </a:cubicBezTo>
                      <a:cubicBezTo>
                        <a:pt x="35725" y="100275"/>
                        <a:pt x="39878" y="107476"/>
                        <a:pt x="43815" y="114715"/>
                      </a:cubicBezTo>
                      <a:cubicBezTo>
                        <a:pt x="51689" y="129574"/>
                        <a:pt x="62826" y="150987"/>
                        <a:pt x="69621" y="163890"/>
                      </a:cubicBezTo>
                      <a:lnTo>
                        <a:pt x="33109" y="163890"/>
                      </a:lnTo>
                      <a:lnTo>
                        <a:pt x="1409" y="99183"/>
                      </a:lnTo>
                      <a:lnTo>
                        <a:pt x="0" y="99183"/>
                      </a:lnTo>
                      <a:lnTo>
                        <a:pt x="0" y="70113"/>
                      </a:lnTo>
                      <a:lnTo>
                        <a:pt x="2501" y="70113"/>
                      </a:lnTo>
                      <a:cubicBezTo>
                        <a:pt x="21742" y="70113"/>
                        <a:pt x="24600" y="60931"/>
                        <a:pt x="24600" y="49348"/>
                      </a:cubicBezTo>
                      <a:cubicBezTo>
                        <a:pt x="24600" y="37982"/>
                        <a:pt x="21742" y="29016"/>
                        <a:pt x="2501" y="29016"/>
                      </a:cubicBezTo>
                      <a:lnTo>
                        <a:pt x="0" y="29016"/>
                      </a:lnTo>
                      <a:lnTo>
                        <a:pt x="0" y="0"/>
                      </a:lnTo>
                      <a:close/>
                    </a:path>
                  </a:pathLst>
                </a:custGeom>
                <a:solidFill>
                  <a:srgbClr val="3081A1"/>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520" b="0" strike="noStrike" spc="-1">
                    <a:solidFill>
                      <a:srgbClr val="000000"/>
                    </a:solidFill>
                    <a:latin typeface="Calibri"/>
                  </a:endParaRPr>
                </a:p>
              </p:txBody>
            </p:sp>
          </p:grpSp>
          <p:grpSp>
            <p:nvGrpSpPr>
              <p:cNvPr id="56" name="Group 4818"/>
              <p:cNvGrpSpPr/>
              <p:nvPr/>
            </p:nvGrpSpPr>
            <p:grpSpPr>
              <a:xfrm>
                <a:off x="410760" y="275040"/>
                <a:ext cx="591480" cy="519120"/>
                <a:chOff x="410760" y="275040"/>
                <a:chExt cx="591480" cy="519120"/>
              </a:xfrm>
            </p:grpSpPr>
            <p:sp>
              <p:nvSpPr>
                <p:cNvPr id="57" name="Shape 4819"/>
                <p:cNvSpPr/>
                <p:nvPr/>
              </p:nvSpPr>
              <p:spPr>
                <a:xfrm>
                  <a:off x="411120" y="412560"/>
                  <a:ext cx="20880" cy="67320"/>
                </a:xfrm>
                <a:custGeom>
                  <a:avLst/>
                  <a:gdLst>
                    <a:gd name="textAreaLeft" fmla="*/ 0 w 20880"/>
                    <a:gd name="textAreaRight" fmla="*/ 22320 w 20880"/>
                    <a:gd name="textAreaTop" fmla="*/ 0 h 67320"/>
                    <a:gd name="textAreaBottom" fmla="*/ 68760 h 67320"/>
                  </a:gdLst>
                  <a:ahLst/>
                  <a:cxnLst/>
                  <a:rect l="textAreaLeft" t="textAreaTop" r="textAreaRight" b="textAreaBottom"/>
                  <a:pathLst>
                    <a:path w="24981" h="76200">
                      <a:moveTo>
                        <a:pt x="0" y="0"/>
                      </a:moveTo>
                      <a:lnTo>
                        <a:pt x="23292" y="0"/>
                      </a:lnTo>
                      <a:lnTo>
                        <a:pt x="24981" y="516"/>
                      </a:lnTo>
                      <a:lnTo>
                        <a:pt x="24981" y="13439"/>
                      </a:lnTo>
                      <a:lnTo>
                        <a:pt x="24168" y="13170"/>
                      </a:lnTo>
                      <a:lnTo>
                        <a:pt x="15456" y="13170"/>
                      </a:lnTo>
                      <a:lnTo>
                        <a:pt x="15456" y="32220"/>
                      </a:lnTo>
                      <a:lnTo>
                        <a:pt x="24168" y="32220"/>
                      </a:lnTo>
                      <a:lnTo>
                        <a:pt x="24981" y="31951"/>
                      </a:lnTo>
                      <a:lnTo>
                        <a:pt x="24981" y="47787"/>
                      </a:lnTo>
                      <a:lnTo>
                        <a:pt x="23406" y="45390"/>
                      </a:lnTo>
                      <a:lnTo>
                        <a:pt x="15456" y="45390"/>
                      </a:lnTo>
                      <a:lnTo>
                        <a:pt x="15456" y="76200"/>
                      </a:lnTo>
                      <a:lnTo>
                        <a:pt x="0" y="76200"/>
                      </a:lnTo>
                      <a:lnTo>
                        <a:pt x="0"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23760" rIns="90000" bIns="23760" anchor="t">
                  <a:noAutofit/>
                </a:bodyPr>
                <a:lstStyle/>
                <a:p>
                  <a:pPr defTabSz="457200">
                    <a:lnSpc>
                      <a:spcPct val="100000"/>
                    </a:lnSpc>
                  </a:pPr>
                  <a:endParaRPr lang="fr-FR" sz="1520" b="0" strike="noStrike" spc="-1">
                    <a:solidFill>
                      <a:srgbClr val="000000"/>
                    </a:solidFill>
                    <a:latin typeface="Calibri"/>
                  </a:endParaRPr>
                </a:p>
              </p:txBody>
            </p:sp>
            <p:sp>
              <p:nvSpPr>
                <p:cNvPr id="58" name="Shape 4820"/>
                <p:cNvSpPr/>
                <p:nvPr/>
              </p:nvSpPr>
              <p:spPr>
                <a:xfrm>
                  <a:off x="433800" y="412920"/>
                  <a:ext cx="32040" cy="66960"/>
                </a:xfrm>
                <a:custGeom>
                  <a:avLst/>
                  <a:gdLst>
                    <a:gd name="textAreaLeft" fmla="*/ 0 w 32040"/>
                    <a:gd name="textAreaRight" fmla="*/ 33480 w 32040"/>
                    <a:gd name="textAreaTop" fmla="*/ 0 h 66960"/>
                    <a:gd name="textAreaBottom" fmla="*/ 68400 h 66960"/>
                  </a:gdLst>
                  <a:ahLst/>
                  <a:cxnLst/>
                  <a:rect l="textAreaLeft" t="textAreaTop" r="textAreaRight" b="textAreaBottom"/>
                  <a:pathLst>
                    <a:path w="37173" h="75684">
                      <a:moveTo>
                        <a:pt x="0" y="0"/>
                      </a:moveTo>
                      <a:lnTo>
                        <a:pt x="18155" y="5551"/>
                      </a:lnTo>
                      <a:cubicBezTo>
                        <a:pt x="22838" y="9469"/>
                        <a:pt x="25425" y="15155"/>
                        <a:pt x="25425" y="22229"/>
                      </a:cubicBezTo>
                      <a:cubicBezTo>
                        <a:pt x="25425" y="31373"/>
                        <a:pt x="20955" y="38231"/>
                        <a:pt x="13233" y="41940"/>
                      </a:cubicBezTo>
                      <a:lnTo>
                        <a:pt x="37173" y="75684"/>
                      </a:lnTo>
                      <a:lnTo>
                        <a:pt x="18669" y="75684"/>
                      </a:lnTo>
                      <a:lnTo>
                        <a:pt x="0" y="47270"/>
                      </a:lnTo>
                      <a:lnTo>
                        <a:pt x="0" y="31435"/>
                      </a:lnTo>
                      <a:lnTo>
                        <a:pt x="6804" y="29187"/>
                      </a:lnTo>
                      <a:cubicBezTo>
                        <a:pt x="8572" y="27541"/>
                        <a:pt x="9525" y="25119"/>
                        <a:pt x="9525" y="22013"/>
                      </a:cubicBezTo>
                      <a:cubicBezTo>
                        <a:pt x="9525" y="19130"/>
                        <a:pt x="8572" y="16790"/>
                        <a:pt x="6804" y="15171"/>
                      </a:cubicBezTo>
                      <a:lnTo>
                        <a:pt x="0" y="12922"/>
                      </a:lnTo>
                      <a:lnTo>
                        <a:pt x="0"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23400" rIns="90000" bIns="23400" anchor="t">
                  <a:noAutofit/>
                </a:bodyPr>
                <a:lstStyle/>
                <a:p>
                  <a:pPr defTabSz="457200">
                    <a:lnSpc>
                      <a:spcPct val="100000"/>
                    </a:lnSpc>
                  </a:pPr>
                  <a:endParaRPr lang="fr-FR" sz="1520" b="0" strike="noStrike" spc="-1">
                    <a:solidFill>
                      <a:srgbClr val="000000"/>
                    </a:solidFill>
                    <a:latin typeface="Calibri"/>
                  </a:endParaRPr>
                </a:p>
              </p:txBody>
            </p:sp>
            <p:sp>
              <p:nvSpPr>
                <p:cNvPr id="59" name="Shape 4821"/>
                <p:cNvSpPr/>
                <p:nvPr/>
              </p:nvSpPr>
              <p:spPr>
                <a:xfrm>
                  <a:off x="475920" y="412560"/>
                  <a:ext cx="38520" cy="67320"/>
                </a:xfrm>
                <a:custGeom>
                  <a:avLst/>
                  <a:gdLst>
                    <a:gd name="textAreaLeft" fmla="*/ 0 w 38520"/>
                    <a:gd name="textAreaRight" fmla="*/ 39960 w 38520"/>
                    <a:gd name="textAreaTop" fmla="*/ 0 h 67320"/>
                    <a:gd name="textAreaBottom" fmla="*/ 68760 h 67320"/>
                  </a:gdLst>
                  <a:ahLst/>
                  <a:cxnLst/>
                  <a:rect l="textAreaLeft" t="textAreaTop" r="textAreaRight" b="textAreaBottom"/>
                  <a:pathLst>
                    <a:path w="44412" h="76200">
                      <a:moveTo>
                        <a:pt x="0" y="0"/>
                      </a:moveTo>
                      <a:lnTo>
                        <a:pt x="44412" y="0"/>
                      </a:lnTo>
                      <a:lnTo>
                        <a:pt x="44412" y="13170"/>
                      </a:lnTo>
                      <a:lnTo>
                        <a:pt x="15456" y="13170"/>
                      </a:lnTo>
                      <a:lnTo>
                        <a:pt x="15456" y="30810"/>
                      </a:lnTo>
                      <a:lnTo>
                        <a:pt x="40056" y="30810"/>
                      </a:lnTo>
                      <a:lnTo>
                        <a:pt x="40056" y="43980"/>
                      </a:lnTo>
                      <a:lnTo>
                        <a:pt x="15456" y="43980"/>
                      </a:lnTo>
                      <a:lnTo>
                        <a:pt x="15456" y="63030"/>
                      </a:lnTo>
                      <a:lnTo>
                        <a:pt x="44412" y="63030"/>
                      </a:lnTo>
                      <a:lnTo>
                        <a:pt x="44412" y="76200"/>
                      </a:lnTo>
                      <a:lnTo>
                        <a:pt x="0" y="76200"/>
                      </a:lnTo>
                      <a:lnTo>
                        <a:pt x="0"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23760" rIns="90000" bIns="23760" anchor="t">
                  <a:noAutofit/>
                </a:bodyPr>
                <a:lstStyle/>
                <a:p>
                  <a:pPr defTabSz="457200">
                    <a:lnSpc>
                      <a:spcPct val="100000"/>
                    </a:lnSpc>
                  </a:pPr>
                  <a:endParaRPr lang="fr-FR" sz="1520" b="0" strike="noStrike" spc="-1">
                    <a:solidFill>
                      <a:srgbClr val="000000"/>
                    </a:solidFill>
                    <a:latin typeface="Calibri"/>
                  </a:endParaRPr>
                </a:p>
              </p:txBody>
            </p:sp>
            <p:sp>
              <p:nvSpPr>
                <p:cNvPr id="60" name="Shape 4822"/>
                <p:cNvSpPr/>
                <p:nvPr/>
              </p:nvSpPr>
              <p:spPr>
                <a:xfrm>
                  <a:off x="489600" y="393120"/>
                  <a:ext cx="23760" cy="11520"/>
                </a:xfrm>
                <a:custGeom>
                  <a:avLst/>
                  <a:gdLst>
                    <a:gd name="textAreaLeft" fmla="*/ 0 w 23760"/>
                    <a:gd name="textAreaRight" fmla="*/ 25200 w 23760"/>
                    <a:gd name="textAreaTop" fmla="*/ 0 h 11520"/>
                    <a:gd name="textAreaBottom" fmla="*/ 12960 h 11520"/>
                  </a:gdLst>
                  <a:ahLst/>
                  <a:cxnLst/>
                  <a:rect l="textAreaLeft" t="textAreaTop" r="textAreaRight" b="textAreaBottom"/>
                  <a:pathLst>
                    <a:path w="28194" h="14694">
                      <a:moveTo>
                        <a:pt x="12294" y="0"/>
                      </a:moveTo>
                      <a:lnTo>
                        <a:pt x="28194" y="0"/>
                      </a:lnTo>
                      <a:lnTo>
                        <a:pt x="14033" y="14694"/>
                      </a:lnTo>
                      <a:lnTo>
                        <a:pt x="0" y="14694"/>
                      </a:lnTo>
                      <a:lnTo>
                        <a:pt x="12294"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32040" rIns="90000" bIns="-32040" anchor="t">
                  <a:noAutofit/>
                </a:bodyPr>
                <a:lstStyle/>
                <a:p>
                  <a:pPr defTabSz="457200">
                    <a:lnSpc>
                      <a:spcPct val="100000"/>
                    </a:lnSpc>
                  </a:pPr>
                  <a:endParaRPr lang="fr-FR" sz="1520" b="0" strike="noStrike" spc="-1">
                    <a:solidFill>
                      <a:srgbClr val="000000"/>
                    </a:solidFill>
                    <a:latin typeface="Calibri"/>
                  </a:endParaRPr>
                </a:p>
              </p:txBody>
            </p:sp>
            <p:sp>
              <p:nvSpPr>
                <p:cNvPr id="61" name="Shape 4823"/>
                <p:cNvSpPr/>
                <p:nvPr/>
              </p:nvSpPr>
              <p:spPr>
                <a:xfrm>
                  <a:off x="532440" y="412560"/>
                  <a:ext cx="21600" cy="67320"/>
                </a:xfrm>
                <a:custGeom>
                  <a:avLst/>
                  <a:gdLst>
                    <a:gd name="textAreaLeft" fmla="*/ 0 w 21600"/>
                    <a:gd name="textAreaRight" fmla="*/ 23040 w 21600"/>
                    <a:gd name="textAreaTop" fmla="*/ 0 h 67320"/>
                    <a:gd name="textAreaBottom" fmla="*/ 68760 h 67320"/>
                  </a:gdLst>
                  <a:ahLst/>
                  <a:cxnLst/>
                  <a:rect l="textAreaLeft" t="textAreaTop" r="textAreaRight" b="textAreaBottom"/>
                  <a:pathLst>
                    <a:path w="25851" h="76200">
                      <a:moveTo>
                        <a:pt x="0" y="0"/>
                      </a:moveTo>
                      <a:lnTo>
                        <a:pt x="25146" y="0"/>
                      </a:lnTo>
                      <a:lnTo>
                        <a:pt x="25851" y="216"/>
                      </a:lnTo>
                      <a:lnTo>
                        <a:pt x="25851" y="13189"/>
                      </a:lnTo>
                      <a:lnTo>
                        <a:pt x="25794" y="13170"/>
                      </a:lnTo>
                      <a:lnTo>
                        <a:pt x="15456" y="13170"/>
                      </a:lnTo>
                      <a:lnTo>
                        <a:pt x="15456" y="32220"/>
                      </a:lnTo>
                      <a:lnTo>
                        <a:pt x="25794" y="32220"/>
                      </a:lnTo>
                      <a:lnTo>
                        <a:pt x="25851" y="32201"/>
                      </a:lnTo>
                      <a:lnTo>
                        <a:pt x="25851" y="45174"/>
                      </a:lnTo>
                      <a:lnTo>
                        <a:pt x="25146" y="45390"/>
                      </a:lnTo>
                      <a:lnTo>
                        <a:pt x="15456" y="45390"/>
                      </a:lnTo>
                      <a:lnTo>
                        <a:pt x="15456" y="76200"/>
                      </a:lnTo>
                      <a:lnTo>
                        <a:pt x="0" y="76200"/>
                      </a:lnTo>
                      <a:lnTo>
                        <a:pt x="0"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23760" rIns="90000" bIns="23760" anchor="t">
                  <a:noAutofit/>
                </a:bodyPr>
                <a:lstStyle/>
                <a:p>
                  <a:pPr defTabSz="457200">
                    <a:lnSpc>
                      <a:spcPct val="100000"/>
                    </a:lnSpc>
                  </a:pPr>
                  <a:endParaRPr lang="fr-FR" sz="1520" b="0" strike="noStrike" spc="-1">
                    <a:solidFill>
                      <a:srgbClr val="000000"/>
                    </a:solidFill>
                    <a:latin typeface="Calibri"/>
                  </a:endParaRPr>
                </a:p>
              </p:txBody>
            </p:sp>
            <p:sp>
              <p:nvSpPr>
                <p:cNvPr id="62" name="Shape 4824"/>
                <p:cNvSpPr/>
                <p:nvPr/>
              </p:nvSpPr>
              <p:spPr>
                <a:xfrm>
                  <a:off x="556200" y="412560"/>
                  <a:ext cx="21960" cy="38880"/>
                </a:xfrm>
                <a:custGeom>
                  <a:avLst/>
                  <a:gdLst>
                    <a:gd name="textAreaLeft" fmla="*/ 0 w 21960"/>
                    <a:gd name="textAreaRight" fmla="*/ 23400 w 21960"/>
                    <a:gd name="textAreaTop" fmla="*/ 0 h 38880"/>
                    <a:gd name="textAreaBottom" fmla="*/ 40320 h 38880"/>
                  </a:gdLst>
                  <a:ahLst/>
                  <a:cxnLst/>
                  <a:rect l="textAreaLeft" t="textAreaTop" r="textAreaRight" b="textAreaBottom"/>
                  <a:pathLst>
                    <a:path w="26295" h="44958">
                      <a:moveTo>
                        <a:pt x="0" y="0"/>
                      </a:moveTo>
                      <a:lnTo>
                        <a:pt x="19082" y="5851"/>
                      </a:lnTo>
                      <a:cubicBezTo>
                        <a:pt x="23736" y="9769"/>
                        <a:pt x="26295" y="15456"/>
                        <a:pt x="26295" y="22530"/>
                      </a:cubicBezTo>
                      <a:cubicBezTo>
                        <a:pt x="26295" y="29553"/>
                        <a:pt x="23736" y="35214"/>
                        <a:pt x="19082" y="39119"/>
                      </a:cubicBezTo>
                      <a:lnTo>
                        <a:pt x="0" y="44958"/>
                      </a:lnTo>
                      <a:lnTo>
                        <a:pt x="0" y="31985"/>
                      </a:lnTo>
                      <a:lnTo>
                        <a:pt x="7622" y="29488"/>
                      </a:lnTo>
                      <a:cubicBezTo>
                        <a:pt x="9417" y="27841"/>
                        <a:pt x="10395" y="25419"/>
                        <a:pt x="10395" y="22314"/>
                      </a:cubicBezTo>
                      <a:cubicBezTo>
                        <a:pt x="10395" y="19431"/>
                        <a:pt x="9417" y="17091"/>
                        <a:pt x="7622" y="15472"/>
                      </a:cubicBezTo>
                      <a:lnTo>
                        <a:pt x="0" y="12973"/>
                      </a:lnTo>
                      <a:lnTo>
                        <a:pt x="0"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4680" rIns="90000" bIns="-4680" anchor="t">
                  <a:noAutofit/>
                </a:bodyPr>
                <a:lstStyle/>
                <a:p>
                  <a:pPr defTabSz="457200">
                    <a:lnSpc>
                      <a:spcPct val="100000"/>
                    </a:lnSpc>
                  </a:pPr>
                  <a:endParaRPr lang="fr-FR" sz="1520" b="0" strike="noStrike" spc="-1">
                    <a:solidFill>
                      <a:srgbClr val="000000"/>
                    </a:solidFill>
                    <a:latin typeface="Calibri"/>
                  </a:endParaRPr>
                </a:p>
              </p:txBody>
            </p:sp>
            <p:sp>
              <p:nvSpPr>
                <p:cNvPr id="63" name="Shape 4825"/>
                <p:cNvSpPr/>
                <p:nvPr/>
              </p:nvSpPr>
              <p:spPr>
                <a:xfrm>
                  <a:off x="590400" y="412560"/>
                  <a:ext cx="54360" cy="69120"/>
                </a:xfrm>
                <a:custGeom>
                  <a:avLst/>
                  <a:gdLst>
                    <a:gd name="textAreaLeft" fmla="*/ 0 w 54360"/>
                    <a:gd name="textAreaRight" fmla="*/ 55800 w 54360"/>
                    <a:gd name="textAreaTop" fmla="*/ 0 h 69120"/>
                    <a:gd name="textAreaBottom" fmla="*/ 70560 h 69120"/>
                  </a:gdLst>
                  <a:ahLst/>
                  <a:cxnLst/>
                  <a:rect l="textAreaLeft" t="textAreaTop" r="textAreaRight" b="textAreaBottom"/>
                  <a:pathLst>
                    <a:path w="61722" h="78372">
                      <a:moveTo>
                        <a:pt x="0" y="0"/>
                      </a:moveTo>
                      <a:lnTo>
                        <a:pt x="15456" y="0"/>
                      </a:lnTo>
                      <a:lnTo>
                        <a:pt x="15456" y="47676"/>
                      </a:lnTo>
                      <a:cubicBezTo>
                        <a:pt x="15456" y="57912"/>
                        <a:pt x="21234" y="63894"/>
                        <a:pt x="30912" y="63894"/>
                      </a:cubicBezTo>
                      <a:cubicBezTo>
                        <a:pt x="40386" y="63894"/>
                        <a:pt x="46266" y="57912"/>
                        <a:pt x="46266" y="47676"/>
                      </a:cubicBezTo>
                      <a:lnTo>
                        <a:pt x="46266" y="0"/>
                      </a:lnTo>
                      <a:lnTo>
                        <a:pt x="61722" y="0"/>
                      </a:lnTo>
                      <a:lnTo>
                        <a:pt x="61722" y="46368"/>
                      </a:lnTo>
                      <a:cubicBezTo>
                        <a:pt x="61722" y="66408"/>
                        <a:pt x="49962" y="78372"/>
                        <a:pt x="30810" y="78372"/>
                      </a:cubicBezTo>
                      <a:cubicBezTo>
                        <a:pt x="11760" y="78372"/>
                        <a:pt x="0" y="66408"/>
                        <a:pt x="0" y="46368"/>
                      </a:cubicBezTo>
                      <a:lnTo>
                        <a:pt x="0"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25560" rIns="90000" bIns="25560" anchor="t">
                  <a:noAutofit/>
                </a:bodyPr>
                <a:lstStyle/>
                <a:p>
                  <a:pPr defTabSz="457200">
                    <a:lnSpc>
                      <a:spcPct val="100000"/>
                    </a:lnSpc>
                  </a:pPr>
                  <a:endParaRPr lang="fr-FR" sz="1520" b="0" strike="noStrike" spc="-1">
                    <a:solidFill>
                      <a:srgbClr val="000000"/>
                    </a:solidFill>
                    <a:latin typeface="Calibri"/>
                  </a:endParaRPr>
                </a:p>
              </p:txBody>
            </p:sp>
            <p:sp>
              <p:nvSpPr>
                <p:cNvPr id="64" name="Shape 4826"/>
                <p:cNvSpPr/>
                <p:nvPr/>
              </p:nvSpPr>
              <p:spPr>
                <a:xfrm>
                  <a:off x="663480" y="412560"/>
                  <a:ext cx="21240" cy="67320"/>
                </a:xfrm>
                <a:custGeom>
                  <a:avLst/>
                  <a:gdLst>
                    <a:gd name="textAreaLeft" fmla="*/ 0 w 21240"/>
                    <a:gd name="textAreaRight" fmla="*/ 22680 w 21240"/>
                    <a:gd name="textAreaTop" fmla="*/ 0 h 67320"/>
                    <a:gd name="textAreaBottom" fmla="*/ 68760 h 67320"/>
                  </a:gdLst>
                  <a:ahLst/>
                  <a:cxnLst/>
                  <a:rect l="textAreaLeft" t="textAreaTop" r="textAreaRight" b="textAreaBottom"/>
                  <a:pathLst>
                    <a:path w="25578" h="76200">
                      <a:moveTo>
                        <a:pt x="0" y="0"/>
                      </a:moveTo>
                      <a:lnTo>
                        <a:pt x="21666" y="0"/>
                      </a:lnTo>
                      <a:lnTo>
                        <a:pt x="25578" y="1156"/>
                      </a:lnTo>
                      <a:lnTo>
                        <a:pt x="25578" y="14338"/>
                      </a:lnTo>
                      <a:lnTo>
                        <a:pt x="21984" y="13170"/>
                      </a:lnTo>
                      <a:lnTo>
                        <a:pt x="15456" y="13170"/>
                      </a:lnTo>
                      <a:lnTo>
                        <a:pt x="15456" y="29832"/>
                      </a:lnTo>
                      <a:lnTo>
                        <a:pt x="21984" y="29832"/>
                      </a:lnTo>
                      <a:lnTo>
                        <a:pt x="25578" y="28700"/>
                      </a:lnTo>
                      <a:lnTo>
                        <a:pt x="25578" y="43526"/>
                      </a:lnTo>
                      <a:lnTo>
                        <a:pt x="24168" y="43104"/>
                      </a:lnTo>
                      <a:lnTo>
                        <a:pt x="15456" y="43104"/>
                      </a:lnTo>
                      <a:lnTo>
                        <a:pt x="15456" y="63030"/>
                      </a:lnTo>
                      <a:lnTo>
                        <a:pt x="24168" y="63030"/>
                      </a:lnTo>
                      <a:lnTo>
                        <a:pt x="25578" y="62581"/>
                      </a:lnTo>
                      <a:lnTo>
                        <a:pt x="25578" y="75539"/>
                      </a:lnTo>
                      <a:lnTo>
                        <a:pt x="23292" y="76200"/>
                      </a:lnTo>
                      <a:lnTo>
                        <a:pt x="0" y="76200"/>
                      </a:lnTo>
                      <a:lnTo>
                        <a:pt x="0"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23760" rIns="90000" bIns="23760" anchor="t">
                  <a:noAutofit/>
                </a:bodyPr>
                <a:lstStyle/>
                <a:p>
                  <a:pPr defTabSz="457200">
                    <a:lnSpc>
                      <a:spcPct val="100000"/>
                    </a:lnSpc>
                  </a:pPr>
                  <a:endParaRPr lang="fr-FR" sz="1520" b="0" strike="noStrike" spc="-1">
                    <a:solidFill>
                      <a:srgbClr val="000000"/>
                    </a:solidFill>
                    <a:latin typeface="Calibri"/>
                  </a:endParaRPr>
                </a:p>
              </p:txBody>
            </p:sp>
            <p:sp>
              <p:nvSpPr>
                <p:cNvPr id="65" name="Shape 4827"/>
                <p:cNvSpPr/>
                <p:nvPr/>
              </p:nvSpPr>
              <p:spPr>
                <a:xfrm>
                  <a:off x="686880" y="413640"/>
                  <a:ext cx="21960" cy="65520"/>
                </a:xfrm>
                <a:custGeom>
                  <a:avLst/>
                  <a:gdLst>
                    <a:gd name="textAreaLeft" fmla="*/ 0 w 21960"/>
                    <a:gd name="textAreaRight" fmla="*/ 23400 w 21960"/>
                    <a:gd name="textAreaTop" fmla="*/ 0 h 65520"/>
                    <a:gd name="textAreaBottom" fmla="*/ 66960 h 65520"/>
                  </a:gdLst>
                  <a:ahLst/>
                  <a:cxnLst/>
                  <a:rect l="textAreaLeft" t="textAreaTop" r="textAreaRight" b="textAreaBottom"/>
                  <a:pathLst>
                    <a:path w="26022" h="74383">
                      <a:moveTo>
                        <a:pt x="0" y="0"/>
                      </a:moveTo>
                      <a:lnTo>
                        <a:pt x="14778" y="4368"/>
                      </a:lnTo>
                      <a:cubicBezTo>
                        <a:pt x="19158" y="7934"/>
                        <a:pt x="21552" y="13106"/>
                        <a:pt x="21552" y="19532"/>
                      </a:cubicBezTo>
                      <a:cubicBezTo>
                        <a:pt x="21552" y="25628"/>
                        <a:pt x="18732" y="30962"/>
                        <a:pt x="13500" y="34543"/>
                      </a:cubicBezTo>
                      <a:cubicBezTo>
                        <a:pt x="21552" y="38138"/>
                        <a:pt x="26022" y="44678"/>
                        <a:pt x="26022" y="52616"/>
                      </a:cubicBezTo>
                      <a:cubicBezTo>
                        <a:pt x="26022" y="59582"/>
                        <a:pt x="23327" y="65189"/>
                        <a:pt x="18440" y="69054"/>
                      </a:cubicBezTo>
                      <a:lnTo>
                        <a:pt x="0" y="74383"/>
                      </a:lnTo>
                      <a:lnTo>
                        <a:pt x="0" y="61425"/>
                      </a:lnTo>
                      <a:lnTo>
                        <a:pt x="7052" y="59180"/>
                      </a:lnTo>
                      <a:cubicBezTo>
                        <a:pt x="9036" y="57438"/>
                        <a:pt x="10122" y="54908"/>
                        <a:pt x="10122" y="51752"/>
                      </a:cubicBezTo>
                      <a:cubicBezTo>
                        <a:pt x="10122" y="48596"/>
                        <a:pt x="9036" y="46145"/>
                        <a:pt x="7052" y="44483"/>
                      </a:cubicBezTo>
                      <a:lnTo>
                        <a:pt x="0" y="42370"/>
                      </a:lnTo>
                      <a:lnTo>
                        <a:pt x="0" y="27544"/>
                      </a:lnTo>
                      <a:lnTo>
                        <a:pt x="3240" y="26523"/>
                      </a:lnTo>
                      <a:cubicBezTo>
                        <a:pt x="4820" y="25107"/>
                        <a:pt x="5664" y="23012"/>
                        <a:pt x="5664" y="20294"/>
                      </a:cubicBezTo>
                      <a:cubicBezTo>
                        <a:pt x="5664" y="17735"/>
                        <a:pt x="4820" y="15665"/>
                        <a:pt x="3240" y="14235"/>
                      </a:cubicBezTo>
                      <a:lnTo>
                        <a:pt x="0" y="13182"/>
                      </a:lnTo>
                      <a:lnTo>
                        <a:pt x="0"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21960" rIns="90000" bIns="21960" anchor="t">
                  <a:noAutofit/>
                </a:bodyPr>
                <a:lstStyle/>
                <a:p>
                  <a:pPr defTabSz="457200">
                    <a:lnSpc>
                      <a:spcPct val="100000"/>
                    </a:lnSpc>
                  </a:pPr>
                  <a:endParaRPr lang="fr-FR" sz="1520" b="0" strike="noStrike" spc="-1">
                    <a:solidFill>
                      <a:srgbClr val="000000"/>
                    </a:solidFill>
                    <a:latin typeface="Calibri"/>
                  </a:endParaRPr>
                </a:p>
              </p:txBody>
            </p:sp>
            <p:sp>
              <p:nvSpPr>
                <p:cNvPr id="66" name="Shape 4828"/>
                <p:cNvSpPr/>
                <p:nvPr/>
              </p:nvSpPr>
              <p:spPr>
                <a:xfrm>
                  <a:off x="724680" y="412560"/>
                  <a:ext cx="38520" cy="67320"/>
                </a:xfrm>
                <a:custGeom>
                  <a:avLst/>
                  <a:gdLst>
                    <a:gd name="textAreaLeft" fmla="*/ 0 w 38520"/>
                    <a:gd name="textAreaRight" fmla="*/ 39960 w 38520"/>
                    <a:gd name="textAreaTop" fmla="*/ 0 h 67320"/>
                    <a:gd name="textAreaBottom" fmla="*/ 68760 h 67320"/>
                  </a:gdLst>
                  <a:ahLst/>
                  <a:cxnLst/>
                  <a:rect l="textAreaLeft" t="textAreaTop" r="textAreaRight" b="textAreaBottom"/>
                  <a:pathLst>
                    <a:path w="44412" h="76200">
                      <a:moveTo>
                        <a:pt x="0" y="0"/>
                      </a:moveTo>
                      <a:lnTo>
                        <a:pt x="15456" y="0"/>
                      </a:lnTo>
                      <a:lnTo>
                        <a:pt x="15456" y="62154"/>
                      </a:lnTo>
                      <a:lnTo>
                        <a:pt x="44412" y="62154"/>
                      </a:lnTo>
                      <a:lnTo>
                        <a:pt x="44412" y="76200"/>
                      </a:lnTo>
                      <a:lnTo>
                        <a:pt x="0" y="76200"/>
                      </a:lnTo>
                      <a:lnTo>
                        <a:pt x="0"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23760" rIns="90000" bIns="23760" anchor="t">
                  <a:noAutofit/>
                </a:bodyPr>
                <a:lstStyle/>
                <a:p>
                  <a:pPr defTabSz="457200">
                    <a:lnSpc>
                      <a:spcPct val="100000"/>
                    </a:lnSpc>
                  </a:pPr>
                  <a:endParaRPr lang="fr-FR" sz="1520" b="0" strike="noStrike" spc="-1">
                    <a:solidFill>
                      <a:srgbClr val="000000"/>
                    </a:solidFill>
                    <a:latin typeface="Calibri"/>
                  </a:endParaRPr>
                </a:p>
              </p:txBody>
            </p:sp>
            <p:sp>
              <p:nvSpPr>
                <p:cNvPr id="67" name="Shape 5339"/>
                <p:cNvSpPr/>
                <p:nvPr/>
              </p:nvSpPr>
              <p:spPr>
                <a:xfrm>
                  <a:off x="777240" y="412560"/>
                  <a:ext cx="12240" cy="67320"/>
                </a:xfrm>
                <a:custGeom>
                  <a:avLst/>
                  <a:gdLst>
                    <a:gd name="textAreaLeft" fmla="*/ 0 w 12240"/>
                    <a:gd name="textAreaRight" fmla="*/ 13680 w 12240"/>
                    <a:gd name="textAreaTop" fmla="*/ 0 h 67320"/>
                    <a:gd name="textAreaBottom" fmla="*/ 68760 h 67320"/>
                  </a:gdLst>
                  <a:ahLst/>
                  <a:cxnLst/>
                  <a:rect l="textAreaLeft" t="textAreaTop" r="textAreaRight" b="textAreaBottom"/>
                  <a:pathLst>
                    <a:path w="15456" h="76200">
                      <a:moveTo>
                        <a:pt x="0" y="0"/>
                      </a:moveTo>
                      <a:lnTo>
                        <a:pt x="15456" y="0"/>
                      </a:lnTo>
                      <a:lnTo>
                        <a:pt x="15456" y="76200"/>
                      </a:lnTo>
                      <a:lnTo>
                        <a:pt x="0" y="76200"/>
                      </a:lnTo>
                      <a:lnTo>
                        <a:pt x="0" y="0"/>
                      </a:lnTo>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23760" rIns="90000" bIns="23760" anchor="t">
                  <a:noAutofit/>
                </a:bodyPr>
                <a:lstStyle/>
                <a:p>
                  <a:pPr defTabSz="457200">
                    <a:lnSpc>
                      <a:spcPct val="100000"/>
                    </a:lnSpc>
                  </a:pPr>
                  <a:endParaRPr lang="fr-FR" sz="1520" b="0" strike="noStrike" spc="-1">
                    <a:solidFill>
                      <a:srgbClr val="000000"/>
                    </a:solidFill>
                    <a:latin typeface="Calibri"/>
                  </a:endParaRPr>
                </a:p>
              </p:txBody>
            </p:sp>
            <p:sp>
              <p:nvSpPr>
                <p:cNvPr id="68" name="Shape 4830"/>
                <p:cNvSpPr/>
                <p:nvPr/>
              </p:nvSpPr>
              <p:spPr>
                <a:xfrm>
                  <a:off x="804960" y="410400"/>
                  <a:ext cx="34920" cy="71280"/>
                </a:xfrm>
                <a:custGeom>
                  <a:avLst/>
                  <a:gdLst>
                    <a:gd name="textAreaLeft" fmla="*/ 0 w 34920"/>
                    <a:gd name="textAreaRight" fmla="*/ 36360 w 34920"/>
                    <a:gd name="textAreaTop" fmla="*/ 0 h 71280"/>
                    <a:gd name="textAreaBottom" fmla="*/ 72720 h 71280"/>
                  </a:gdLst>
                  <a:ahLst/>
                  <a:cxnLst/>
                  <a:rect l="textAreaLeft" t="textAreaTop" r="textAreaRight" b="textAreaBottom"/>
                  <a:pathLst>
                    <a:path w="40443" h="80521">
                      <a:moveTo>
                        <a:pt x="40443" y="0"/>
                      </a:moveTo>
                      <a:lnTo>
                        <a:pt x="40443" y="14491"/>
                      </a:lnTo>
                      <a:lnTo>
                        <a:pt x="22809" y="21896"/>
                      </a:lnTo>
                      <a:cubicBezTo>
                        <a:pt x="18456" y="26522"/>
                        <a:pt x="15900" y="32971"/>
                        <a:pt x="15900" y="40260"/>
                      </a:cubicBezTo>
                      <a:cubicBezTo>
                        <a:pt x="15900" y="47557"/>
                        <a:pt x="18456" y="54005"/>
                        <a:pt x="22809" y="58629"/>
                      </a:cubicBezTo>
                      <a:lnTo>
                        <a:pt x="40443" y="66030"/>
                      </a:lnTo>
                      <a:lnTo>
                        <a:pt x="40443" y="80521"/>
                      </a:lnTo>
                      <a:lnTo>
                        <a:pt x="24024" y="77301"/>
                      </a:lnTo>
                      <a:cubicBezTo>
                        <a:pt x="9251" y="71076"/>
                        <a:pt x="0" y="56586"/>
                        <a:pt x="0" y="40260"/>
                      </a:cubicBezTo>
                      <a:cubicBezTo>
                        <a:pt x="0" y="23935"/>
                        <a:pt x="9251" y="9445"/>
                        <a:pt x="24024" y="3220"/>
                      </a:cubicBezTo>
                      <a:lnTo>
                        <a:pt x="40443"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27720" rIns="90000" bIns="27720" anchor="t">
                  <a:noAutofit/>
                </a:bodyPr>
                <a:lstStyle/>
                <a:p>
                  <a:pPr defTabSz="457200">
                    <a:lnSpc>
                      <a:spcPct val="100000"/>
                    </a:lnSpc>
                  </a:pPr>
                  <a:endParaRPr lang="fr-FR" sz="1520" b="0" strike="noStrike" spc="-1">
                    <a:solidFill>
                      <a:srgbClr val="000000"/>
                    </a:solidFill>
                    <a:latin typeface="Calibri"/>
                  </a:endParaRPr>
                </a:p>
              </p:txBody>
            </p:sp>
            <p:sp>
              <p:nvSpPr>
                <p:cNvPr id="69" name="Shape 4831"/>
                <p:cNvSpPr/>
                <p:nvPr/>
              </p:nvSpPr>
              <p:spPr>
                <a:xfrm>
                  <a:off x="841680" y="410400"/>
                  <a:ext cx="45000" cy="86400"/>
                </a:xfrm>
                <a:custGeom>
                  <a:avLst/>
                  <a:gdLst>
                    <a:gd name="textAreaLeft" fmla="*/ 0 w 45000"/>
                    <a:gd name="textAreaRight" fmla="*/ 46440 w 45000"/>
                    <a:gd name="textAreaTop" fmla="*/ 0 h 86400"/>
                    <a:gd name="textAreaBottom" fmla="*/ 87840 h 86400"/>
                  </a:gdLst>
                  <a:ahLst/>
                  <a:cxnLst/>
                  <a:rect l="textAreaLeft" t="textAreaTop" r="textAreaRight" b="textAreaBottom"/>
                  <a:pathLst>
                    <a:path w="51441" h="97307">
                      <a:moveTo>
                        <a:pt x="57" y="0"/>
                      </a:moveTo>
                      <a:cubicBezTo>
                        <a:pt x="24009" y="0"/>
                        <a:pt x="40443" y="18504"/>
                        <a:pt x="40443" y="40272"/>
                      </a:cubicBezTo>
                      <a:cubicBezTo>
                        <a:pt x="40443" y="53010"/>
                        <a:pt x="34779" y="64656"/>
                        <a:pt x="25419" y="72060"/>
                      </a:cubicBezTo>
                      <a:lnTo>
                        <a:pt x="29991" y="76416"/>
                      </a:lnTo>
                      <a:cubicBezTo>
                        <a:pt x="35871" y="81750"/>
                        <a:pt x="41091" y="83706"/>
                        <a:pt x="45993" y="83706"/>
                      </a:cubicBezTo>
                      <a:cubicBezTo>
                        <a:pt x="47631" y="83706"/>
                        <a:pt x="49803" y="83490"/>
                        <a:pt x="51441" y="82829"/>
                      </a:cubicBezTo>
                      <a:lnTo>
                        <a:pt x="51441" y="95898"/>
                      </a:lnTo>
                      <a:cubicBezTo>
                        <a:pt x="48927" y="96876"/>
                        <a:pt x="46755" y="97307"/>
                        <a:pt x="43377" y="97307"/>
                      </a:cubicBezTo>
                      <a:cubicBezTo>
                        <a:pt x="34893" y="97307"/>
                        <a:pt x="27057" y="93828"/>
                        <a:pt x="19539" y="87300"/>
                      </a:cubicBezTo>
                      <a:lnTo>
                        <a:pt x="10509" y="79248"/>
                      </a:lnTo>
                      <a:cubicBezTo>
                        <a:pt x="7245" y="80112"/>
                        <a:pt x="3753" y="80543"/>
                        <a:pt x="57" y="80543"/>
                      </a:cubicBezTo>
                      <a:lnTo>
                        <a:pt x="0" y="80532"/>
                      </a:lnTo>
                      <a:lnTo>
                        <a:pt x="0" y="66041"/>
                      </a:lnTo>
                      <a:lnTo>
                        <a:pt x="57" y="66065"/>
                      </a:lnTo>
                      <a:cubicBezTo>
                        <a:pt x="14319" y="66065"/>
                        <a:pt x="24543" y="54864"/>
                        <a:pt x="24543" y="40272"/>
                      </a:cubicBezTo>
                      <a:cubicBezTo>
                        <a:pt x="24543" y="25692"/>
                        <a:pt x="14319" y="14478"/>
                        <a:pt x="57" y="14478"/>
                      </a:cubicBezTo>
                      <a:lnTo>
                        <a:pt x="0" y="14502"/>
                      </a:lnTo>
                      <a:lnTo>
                        <a:pt x="0" y="11"/>
                      </a:lnTo>
                      <a:lnTo>
                        <a:pt x="57"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42840" rIns="90000" bIns="42840" anchor="t">
                  <a:noAutofit/>
                </a:bodyPr>
                <a:lstStyle/>
                <a:p>
                  <a:pPr defTabSz="457200">
                    <a:lnSpc>
                      <a:spcPct val="100000"/>
                    </a:lnSpc>
                  </a:pPr>
                  <a:endParaRPr lang="fr-FR" sz="1520" b="0" strike="noStrike" spc="-1">
                    <a:solidFill>
                      <a:srgbClr val="000000"/>
                    </a:solidFill>
                    <a:latin typeface="Calibri"/>
                  </a:endParaRPr>
                </a:p>
              </p:txBody>
            </p:sp>
            <p:sp>
              <p:nvSpPr>
                <p:cNvPr id="70" name="Shape 4832"/>
                <p:cNvSpPr/>
                <p:nvPr/>
              </p:nvSpPr>
              <p:spPr>
                <a:xfrm>
                  <a:off x="890280" y="412560"/>
                  <a:ext cx="54360" cy="69120"/>
                </a:xfrm>
                <a:custGeom>
                  <a:avLst/>
                  <a:gdLst>
                    <a:gd name="textAreaLeft" fmla="*/ 0 w 54360"/>
                    <a:gd name="textAreaRight" fmla="*/ 55800 w 54360"/>
                    <a:gd name="textAreaTop" fmla="*/ 0 h 69120"/>
                    <a:gd name="textAreaBottom" fmla="*/ 70560 h 69120"/>
                  </a:gdLst>
                  <a:ahLst/>
                  <a:cxnLst/>
                  <a:rect l="textAreaLeft" t="textAreaTop" r="textAreaRight" b="textAreaBottom"/>
                  <a:pathLst>
                    <a:path w="61722" h="78372">
                      <a:moveTo>
                        <a:pt x="0" y="0"/>
                      </a:moveTo>
                      <a:lnTo>
                        <a:pt x="15456" y="0"/>
                      </a:lnTo>
                      <a:lnTo>
                        <a:pt x="15456" y="47676"/>
                      </a:lnTo>
                      <a:cubicBezTo>
                        <a:pt x="15456" y="57912"/>
                        <a:pt x="21234" y="63894"/>
                        <a:pt x="30912" y="63894"/>
                      </a:cubicBezTo>
                      <a:cubicBezTo>
                        <a:pt x="40386" y="63894"/>
                        <a:pt x="46266" y="57912"/>
                        <a:pt x="46266" y="47676"/>
                      </a:cubicBezTo>
                      <a:lnTo>
                        <a:pt x="46266" y="0"/>
                      </a:lnTo>
                      <a:lnTo>
                        <a:pt x="61722" y="0"/>
                      </a:lnTo>
                      <a:lnTo>
                        <a:pt x="61722" y="46368"/>
                      </a:lnTo>
                      <a:cubicBezTo>
                        <a:pt x="61722" y="66408"/>
                        <a:pt x="49962" y="78372"/>
                        <a:pt x="30810" y="78372"/>
                      </a:cubicBezTo>
                      <a:cubicBezTo>
                        <a:pt x="11760" y="78372"/>
                        <a:pt x="0" y="66408"/>
                        <a:pt x="0" y="46368"/>
                      </a:cubicBezTo>
                      <a:lnTo>
                        <a:pt x="0"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25560" rIns="90000" bIns="25560" anchor="t">
                  <a:noAutofit/>
                </a:bodyPr>
                <a:lstStyle/>
                <a:p>
                  <a:pPr defTabSz="457200">
                    <a:lnSpc>
                      <a:spcPct val="100000"/>
                    </a:lnSpc>
                  </a:pPr>
                  <a:endParaRPr lang="fr-FR" sz="1520" b="0" strike="noStrike" spc="-1">
                    <a:solidFill>
                      <a:srgbClr val="000000"/>
                    </a:solidFill>
                    <a:latin typeface="Calibri"/>
                  </a:endParaRPr>
                </a:p>
              </p:txBody>
            </p:sp>
            <p:sp>
              <p:nvSpPr>
                <p:cNvPr id="71" name="Shape 4833"/>
                <p:cNvSpPr/>
                <p:nvPr/>
              </p:nvSpPr>
              <p:spPr>
                <a:xfrm>
                  <a:off x="963720" y="412560"/>
                  <a:ext cx="38520" cy="67320"/>
                </a:xfrm>
                <a:custGeom>
                  <a:avLst/>
                  <a:gdLst>
                    <a:gd name="textAreaLeft" fmla="*/ 0 w 38520"/>
                    <a:gd name="textAreaRight" fmla="*/ 39960 w 38520"/>
                    <a:gd name="textAreaTop" fmla="*/ 0 h 67320"/>
                    <a:gd name="textAreaBottom" fmla="*/ 68760 h 67320"/>
                  </a:gdLst>
                  <a:ahLst/>
                  <a:cxnLst/>
                  <a:rect l="textAreaLeft" t="textAreaTop" r="textAreaRight" b="textAreaBottom"/>
                  <a:pathLst>
                    <a:path w="44412" h="76200">
                      <a:moveTo>
                        <a:pt x="0" y="0"/>
                      </a:moveTo>
                      <a:lnTo>
                        <a:pt x="44412" y="0"/>
                      </a:lnTo>
                      <a:lnTo>
                        <a:pt x="44412" y="13170"/>
                      </a:lnTo>
                      <a:lnTo>
                        <a:pt x="15456" y="13170"/>
                      </a:lnTo>
                      <a:lnTo>
                        <a:pt x="15456" y="30810"/>
                      </a:lnTo>
                      <a:lnTo>
                        <a:pt x="40056" y="30810"/>
                      </a:lnTo>
                      <a:lnTo>
                        <a:pt x="40056" y="43980"/>
                      </a:lnTo>
                      <a:lnTo>
                        <a:pt x="15456" y="43980"/>
                      </a:lnTo>
                      <a:lnTo>
                        <a:pt x="15456" y="63030"/>
                      </a:lnTo>
                      <a:lnTo>
                        <a:pt x="44412" y="63030"/>
                      </a:lnTo>
                      <a:lnTo>
                        <a:pt x="44412" y="76200"/>
                      </a:lnTo>
                      <a:lnTo>
                        <a:pt x="0" y="76200"/>
                      </a:lnTo>
                      <a:lnTo>
                        <a:pt x="0"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23760" rIns="90000" bIns="23760" anchor="t">
                  <a:noAutofit/>
                </a:bodyPr>
                <a:lstStyle/>
                <a:p>
                  <a:pPr defTabSz="457200">
                    <a:lnSpc>
                      <a:spcPct val="100000"/>
                    </a:lnSpc>
                  </a:pPr>
                  <a:endParaRPr lang="fr-FR" sz="1520" b="0" strike="noStrike" spc="-1">
                    <a:solidFill>
                      <a:srgbClr val="000000"/>
                    </a:solidFill>
                    <a:latin typeface="Calibri"/>
                  </a:endParaRPr>
                </a:p>
              </p:txBody>
            </p:sp>
            <p:sp>
              <p:nvSpPr>
                <p:cNvPr id="72" name="Shape 4834"/>
                <p:cNvSpPr/>
                <p:nvPr/>
              </p:nvSpPr>
              <p:spPr>
                <a:xfrm>
                  <a:off x="411120" y="511920"/>
                  <a:ext cx="38520" cy="67320"/>
                </a:xfrm>
                <a:custGeom>
                  <a:avLst/>
                  <a:gdLst>
                    <a:gd name="textAreaLeft" fmla="*/ 0 w 38520"/>
                    <a:gd name="textAreaRight" fmla="*/ 39960 w 38520"/>
                    <a:gd name="textAreaTop" fmla="*/ 0 h 67320"/>
                    <a:gd name="textAreaBottom" fmla="*/ 68760 h 67320"/>
                  </a:gdLst>
                  <a:ahLst/>
                  <a:cxnLst/>
                  <a:rect l="textAreaLeft" t="textAreaTop" r="textAreaRight" b="textAreaBottom"/>
                  <a:pathLst>
                    <a:path w="44412" h="76200">
                      <a:moveTo>
                        <a:pt x="0" y="0"/>
                      </a:moveTo>
                      <a:lnTo>
                        <a:pt x="44412" y="0"/>
                      </a:lnTo>
                      <a:lnTo>
                        <a:pt x="44412" y="13170"/>
                      </a:lnTo>
                      <a:lnTo>
                        <a:pt x="15456" y="13170"/>
                      </a:lnTo>
                      <a:lnTo>
                        <a:pt x="15456" y="30810"/>
                      </a:lnTo>
                      <a:lnTo>
                        <a:pt x="40056" y="30810"/>
                      </a:lnTo>
                      <a:lnTo>
                        <a:pt x="40056" y="43980"/>
                      </a:lnTo>
                      <a:lnTo>
                        <a:pt x="15456" y="43980"/>
                      </a:lnTo>
                      <a:lnTo>
                        <a:pt x="15456" y="76200"/>
                      </a:lnTo>
                      <a:lnTo>
                        <a:pt x="0" y="76200"/>
                      </a:lnTo>
                      <a:lnTo>
                        <a:pt x="0"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23760" rIns="90000" bIns="23760" anchor="t">
                  <a:noAutofit/>
                </a:bodyPr>
                <a:lstStyle/>
                <a:p>
                  <a:pPr defTabSz="457200">
                    <a:lnSpc>
                      <a:spcPct val="100000"/>
                    </a:lnSpc>
                  </a:pPr>
                  <a:endParaRPr lang="fr-FR" sz="1520" b="0" strike="noStrike" spc="-1">
                    <a:solidFill>
                      <a:srgbClr val="000000"/>
                    </a:solidFill>
                    <a:latin typeface="Calibri"/>
                  </a:endParaRPr>
                </a:p>
              </p:txBody>
            </p:sp>
            <p:sp>
              <p:nvSpPr>
                <p:cNvPr id="73" name="Shape 4835"/>
                <p:cNvSpPr/>
                <p:nvPr/>
              </p:nvSpPr>
              <p:spPr>
                <a:xfrm>
                  <a:off x="463680" y="511920"/>
                  <a:ext cx="20880" cy="67320"/>
                </a:xfrm>
                <a:custGeom>
                  <a:avLst/>
                  <a:gdLst>
                    <a:gd name="textAreaLeft" fmla="*/ 0 w 20880"/>
                    <a:gd name="textAreaRight" fmla="*/ 22320 w 20880"/>
                    <a:gd name="textAreaTop" fmla="*/ 0 h 67320"/>
                    <a:gd name="textAreaBottom" fmla="*/ 68760 h 67320"/>
                  </a:gdLst>
                  <a:ahLst/>
                  <a:cxnLst/>
                  <a:rect l="textAreaLeft" t="textAreaTop" r="textAreaRight" b="textAreaBottom"/>
                  <a:pathLst>
                    <a:path w="24981" h="76200">
                      <a:moveTo>
                        <a:pt x="0" y="0"/>
                      </a:moveTo>
                      <a:lnTo>
                        <a:pt x="23292" y="0"/>
                      </a:lnTo>
                      <a:lnTo>
                        <a:pt x="24981" y="516"/>
                      </a:lnTo>
                      <a:lnTo>
                        <a:pt x="24981" y="13439"/>
                      </a:lnTo>
                      <a:lnTo>
                        <a:pt x="24168" y="13170"/>
                      </a:lnTo>
                      <a:lnTo>
                        <a:pt x="15456" y="13170"/>
                      </a:lnTo>
                      <a:lnTo>
                        <a:pt x="15456" y="32220"/>
                      </a:lnTo>
                      <a:lnTo>
                        <a:pt x="24168" y="32220"/>
                      </a:lnTo>
                      <a:lnTo>
                        <a:pt x="24981" y="31951"/>
                      </a:lnTo>
                      <a:lnTo>
                        <a:pt x="24981" y="47787"/>
                      </a:lnTo>
                      <a:lnTo>
                        <a:pt x="23406" y="45390"/>
                      </a:lnTo>
                      <a:lnTo>
                        <a:pt x="15456" y="45390"/>
                      </a:lnTo>
                      <a:lnTo>
                        <a:pt x="15456" y="76200"/>
                      </a:lnTo>
                      <a:lnTo>
                        <a:pt x="0" y="76200"/>
                      </a:lnTo>
                      <a:lnTo>
                        <a:pt x="0"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23760" rIns="90000" bIns="23760" anchor="t">
                  <a:noAutofit/>
                </a:bodyPr>
                <a:lstStyle/>
                <a:p>
                  <a:pPr defTabSz="457200">
                    <a:lnSpc>
                      <a:spcPct val="100000"/>
                    </a:lnSpc>
                  </a:pPr>
                  <a:endParaRPr lang="fr-FR" sz="1520" b="0" strike="noStrike" spc="-1">
                    <a:solidFill>
                      <a:srgbClr val="000000"/>
                    </a:solidFill>
                    <a:latin typeface="Calibri"/>
                  </a:endParaRPr>
                </a:p>
              </p:txBody>
            </p:sp>
            <p:sp>
              <p:nvSpPr>
                <p:cNvPr id="74" name="Shape 4836"/>
                <p:cNvSpPr/>
                <p:nvPr/>
              </p:nvSpPr>
              <p:spPr>
                <a:xfrm>
                  <a:off x="486360" y="512640"/>
                  <a:ext cx="32040" cy="66960"/>
                </a:xfrm>
                <a:custGeom>
                  <a:avLst/>
                  <a:gdLst>
                    <a:gd name="textAreaLeft" fmla="*/ 0 w 32040"/>
                    <a:gd name="textAreaRight" fmla="*/ 33480 w 32040"/>
                    <a:gd name="textAreaTop" fmla="*/ 0 h 66960"/>
                    <a:gd name="textAreaBottom" fmla="*/ 68400 h 66960"/>
                  </a:gdLst>
                  <a:ahLst/>
                  <a:cxnLst/>
                  <a:rect l="textAreaLeft" t="textAreaTop" r="textAreaRight" b="textAreaBottom"/>
                  <a:pathLst>
                    <a:path w="37173" h="75684">
                      <a:moveTo>
                        <a:pt x="0" y="0"/>
                      </a:moveTo>
                      <a:lnTo>
                        <a:pt x="18155" y="5551"/>
                      </a:lnTo>
                      <a:cubicBezTo>
                        <a:pt x="22838" y="9469"/>
                        <a:pt x="25425" y="15155"/>
                        <a:pt x="25425" y="22229"/>
                      </a:cubicBezTo>
                      <a:cubicBezTo>
                        <a:pt x="25425" y="31373"/>
                        <a:pt x="20955" y="38231"/>
                        <a:pt x="13233" y="41940"/>
                      </a:cubicBezTo>
                      <a:lnTo>
                        <a:pt x="37173" y="75684"/>
                      </a:lnTo>
                      <a:lnTo>
                        <a:pt x="18669" y="75684"/>
                      </a:lnTo>
                      <a:lnTo>
                        <a:pt x="0" y="47270"/>
                      </a:lnTo>
                      <a:lnTo>
                        <a:pt x="0" y="31435"/>
                      </a:lnTo>
                      <a:lnTo>
                        <a:pt x="6804" y="29187"/>
                      </a:lnTo>
                      <a:cubicBezTo>
                        <a:pt x="8572" y="27541"/>
                        <a:pt x="9525" y="25119"/>
                        <a:pt x="9525" y="22013"/>
                      </a:cubicBezTo>
                      <a:cubicBezTo>
                        <a:pt x="9525" y="19130"/>
                        <a:pt x="8572" y="16790"/>
                        <a:pt x="6804" y="15171"/>
                      </a:cubicBezTo>
                      <a:lnTo>
                        <a:pt x="0" y="12922"/>
                      </a:lnTo>
                      <a:lnTo>
                        <a:pt x="0"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23400" rIns="90000" bIns="23400" anchor="t">
                  <a:noAutofit/>
                </a:bodyPr>
                <a:lstStyle/>
                <a:p>
                  <a:pPr defTabSz="457200">
                    <a:lnSpc>
                      <a:spcPct val="100000"/>
                    </a:lnSpc>
                  </a:pPr>
                  <a:endParaRPr lang="fr-FR" sz="1520" b="0" strike="noStrike" spc="-1">
                    <a:solidFill>
                      <a:srgbClr val="000000"/>
                    </a:solidFill>
                    <a:latin typeface="Calibri"/>
                  </a:endParaRPr>
                </a:p>
              </p:txBody>
            </p:sp>
            <p:sp>
              <p:nvSpPr>
                <p:cNvPr id="75" name="Shape 4837"/>
                <p:cNvSpPr/>
                <p:nvPr/>
              </p:nvSpPr>
              <p:spPr>
                <a:xfrm>
                  <a:off x="523080" y="511920"/>
                  <a:ext cx="33480" cy="67320"/>
                </a:xfrm>
                <a:custGeom>
                  <a:avLst/>
                  <a:gdLst>
                    <a:gd name="textAreaLeft" fmla="*/ 0 w 33480"/>
                    <a:gd name="textAreaRight" fmla="*/ 34920 w 33480"/>
                    <a:gd name="textAreaTop" fmla="*/ 0 h 67320"/>
                    <a:gd name="textAreaBottom" fmla="*/ 68760 h 67320"/>
                  </a:gdLst>
                  <a:ahLst/>
                  <a:cxnLst/>
                  <a:rect l="textAreaLeft" t="textAreaTop" r="textAreaRight" b="textAreaBottom"/>
                  <a:pathLst>
                    <a:path w="38964" h="76200">
                      <a:moveTo>
                        <a:pt x="28842" y="0"/>
                      </a:moveTo>
                      <a:lnTo>
                        <a:pt x="38964" y="0"/>
                      </a:lnTo>
                      <a:lnTo>
                        <a:pt x="38964" y="14592"/>
                      </a:lnTo>
                      <a:lnTo>
                        <a:pt x="28511" y="43218"/>
                      </a:lnTo>
                      <a:lnTo>
                        <a:pt x="38964" y="43218"/>
                      </a:lnTo>
                      <a:lnTo>
                        <a:pt x="38964" y="56388"/>
                      </a:lnTo>
                      <a:lnTo>
                        <a:pt x="23724" y="56388"/>
                      </a:lnTo>
                      <a:lnTo>
                        <a:pt x="16434" y="76200"/>
                      </a:lnTo>
                      <a:lnTo>
                        <a:pt x="0" y="76200"/>
                      </a:lnTo>
                      <a:lnTo>
                        <a:pt x="28842"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23760" rIns="90000" bIns="23760" anchor="t">
                  <a:noAutofit/>
                </a:bodyPr>
                <a:lstStyle/>
                <a:p>
                  <a:pPr defTabSz="457200">
                    <a:lnSpc>
                      <a:spcPct val="100000"/>
                    </a:lnSpc>
                  </a:pPr>
                  <a:endParaRPr lang="fr-FR" sz="1520" b="0" strike="noStrike" spc="-1">
                    <a:solidFill>
                      <a:srgbClr val="000000"/>
                    </a:solidFill>
                    <a:latin typeface="Calibri"/>
                  </a:endParaRPr>
                </a:p>
              </p:txBody>
            </p:sp>
            <p:sp>
              <p:nvSpPr>
                <p:cNvPr id="76" name="Shape 4838"/>
                <p:cNvSpPr/>
                <p:nvPr/>
              </p:nvSpPr>
              <p:spPr>
                <a:xfrm>
                  <a:off x="558360" y="511920"/>
                  <a:ext cx="33480" cy="67320"/>
                </a:xfrm>
                <a:custGeom>
                  <a:avLst/>
                  <a:gdLst>
                    <a:gd name="textAreaLeft" fmla="*/ 0 w 33480"/>
                    <a:gd name="textAreaRight" fmla="*/ 34920 w 33480"/>
                    <a:gd name="textAreaTop" fmla="*/ 0 h 67320"/>
                    <a:gd name="textAreaBottom" fmla="*/ 68760 h 67320"/>
                  </a:gdLst>
                  <a:ahLst/>
                  <a:cxnLst/>
                  <a:rect l="textAreaLeft" t="textAreaTop" r="textAreaRight" b="textAreaBottom"/>
                  <a:pathLst>
                    <a:path w="38976" h="76200">
                      <a:moveTo>
                        <a:pt x="0" y="0"/>
                      </a:moveTo>
                      <a:lnTo>
                        <a:pt x="10122" y="0"/>
                      </a:lnTo>
                      <a:lnTo>
                        <a:pt x="38976" y="76200"/>
                      </a:lnTo>
                      <a:lnTo>
                        <a:pt x="22530" y="76200"/>
                      </a:lnTo>
                      <a:lnTo>
                        <a:pt x="15240" y="56388"/>
                      </a:lnTo>
                      <a:lnTo>
                        <a:pt x="0" y="56388"/>
                      </a:lnTo>
                      <a:lnTo>
                        <a:pt x="0" y="43218"/>
                      </a:lnTo>
                      <a:lnTo>
                        <a:pt x="10452" y="43218"/>
                      </a:lnTo>
                      <a:lnTo>
                        <a:pt x="0" y="14592"/>
                      </a:lnTo>
                      <a:lnTo>
                        <a:pt x="0"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23760" rIns="90000" bIns="23760" anchor="t">
                  <a:noAutofit/>
                </a:bodyPr>
                <a:lstStyle/>
                <a:p>
                  <a:pPr defTabSz="457200">
                    <a:lnSpc>
                      <a:spcPct val="100000"/>
                    </a:lnSpc>
                  </a:pPr>
                  <a:endParaRPr lang="fr-FR" sz="1520" b="0" strike="noStrike" spc="-1">
                    <a:solidFill>
                      <a:srgbClr val="000000"/>
                    </a:solidFill>
                    <a:latin typeface="Calibri"/>
                  </a:endParaRPr>
                </a:p>
              </p:txBody>
            </p:sp>
            <p:sp>
              <p:nvSpPr>
                <p:cNvPr id="77" name="Shape 4839"/>
                <p:cNvSpPr/>
                <p:nvPr/>
              </p:nvSpPr>
              <p:spPr>
                <a:xfrm>
                  <a:off x="604440" y="511920"/>
                  <a:ext cx="61200" cy="67320"/>
                </a:xfrm>
                <a:custGeom>
                  <a:avLst/>
                  <a:gdLst>
                    <a:gd name="textAreaLeft" fmla="*/ 0 w 61200"/>
                    <a:gd name="textAreaRight" fmla="*/ 62640 w 61200"/>
                    <a:gd name="textAreaTop" fmla="*/ 0 h 67320"/>
                    <a:gd name="textAreaBottom" fmla="*/ 68760 h 67320"/>
                  </a:gdLst>
                  <a:ahLst/>
                  <a:cxnLst/>
                  <a:rect l="textAreaLeft" t="textAreaTop" r="textAreaRight" b="textAreaBottom"/>
                  <a:pathLst>
                    <a:path w="69342" h="76200">
                      <a:moveTo>
                        <a:pt x="0" y="0"/>
                      </a:moveTo>
                      <a:lnTo>
                        <a:pt x="19812" y="0"/>
                      </a:lnTo>
                      <a:lnTo>
                        <a:pt x="53886" y="54534"/>
                      </a:lnTo>
                      <a:lnTo>
                        <a:pt x="53886" y="0"/>
                      </a:lnTo>
                      <a:lnTo>
                        <a:pt x="69342" y="0"/>
                      </a:lnTo>
                      <a:lnTo>
                        <a:pt x="69342" y="76200"/>
                      </a:lnTo>
                      <a:lnTo>
                        <a:pt x="49530" y="76200"/>
                      </a:lnTo>
                      <a:lnTo>
                        <a:pt x="15456" y="21450"/>
                      </a:lnTo>
                      <a:lnTo>
                        <a:pt x="15456" y="76200"/>
                      </a:lnTo>
                      <a:lnTo>
                        <a:pt x="0" y="76200"/>
                      </a:lnTo>
                      <a:lnTo>
                        <a:pt x="0"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23760" rIns="90000" bIns="23760" anchor="t">
                  <a:noAutofit/>
                </a:bodyPr>
                <a:lstStyle/>
                <a:p>
                  <a:pPr defTabSz="457200">
                    <a:lnSpc>
                      <a:spcPct val="100000"/>
                    </a:lnSpc>
                  </a:pPr>
                  <a:endParaRPr lang="fr-FR" sz="1520" b="0" strike="noStrike" spc="-1">
                    <a:solidFill>
                      <a:srgbClr val="000000"/>
                    </a:solidFill>
                    <a:latin typeface="Calibri"/>
                  </a:endParaRPr>
                </a:p>
              </p:txBody>
            </p:sp>
            <p:sp>
              <p:nvSpPr>
                <p:cNvPr id="78" name="Shape 4840"/>
                <p:cNvSpPr/>
                <p:nvPr/>
              </p:nvSpPr>
              <p:spPr>
                <a:xfrm>
                  <a:off x="680760" y="510120"/>
                  <a:ext cx="64080" cy="84960"/>
                </a:xfrm>
                <a:custGeom>
                  <a:avLst/>
                  <a:gdLst>
                    <a:gd name="textAreaLeft" fmla="*/ 0 w 64080"/>
                    <a:gd name="textAreaRight" fmla="*/ 65520 w 64080"/>
                    <a:gd name="textAreaTop" fmla="*/ 0 h 84960"/>
                    <a:gd name="textAreaBottom" fmla="*/ 86400 h 84960"/>
                  </a:gdLst>
                  <a:ahLst/>
                  <a:cxnLst/>
                  <a:rect l="textAreaLeft" t="textAreaTop" r="textAreaRight" b="textAreaBottom"/>
                  <a:pathLst>
                    <a:path w="72606" h="95898">
                      <a:moveTo>
                        <a:pt x="40500" y="0"/>
                      </a:moveTo>
                      <a:cubicBezTo>
                        <a:pt x="54318" y="0"/>
                        <a:pt x="65634" y="6210"/>
                        <a:pt x="72606" y="15456"/>
                      </a:cubicBezTo>
                      <a:lnTo>
                        <a:pt x="60414" y="24930"/>
                      </a:lnTo>
                      <a:cubicBezTo>
                        <a:pt x="56058" y="18720"/>
                        <a:pt x="49200" y="14478"/>
                        <a:pt x="40500" y="14478"/>
                      </a:cubicBezTo>
                      <a:cubicBezTo>
                        <a:pt x="26124" y="14478"/>
                        <a:pt x="15888" y="25692"/>
                        <a:pt x="15888" y="40272"/>
                      </a:cubicBezTo>
                      <a:cubicBezTo>
                        <a:pt x="15888" y="54864"/>
                        <a:pt x="26124" y="66078"/>
                        <a:pt x="40500" y="66078"/>
                      </a:cubicBezTo>
                      <a:cubicBezTo>
                        <a:pt x="49200" y="66078"/>
                        <a:pt x="56058" y="61836"/>
                        <a:pt x="60414" y="55626"/>
                      </a:cubicBezTo>
                      <a:lnTo>
                        <a:pt x="72606" y="64986"/>
                      </a:lnTo>
                      <a:cubicBezTo>
                        <a:pt x="66726" y="73038"/>
                        <a:pt x="57582" y="78702"/>
                        <a:pt x="46482" y="80124"/>
                      </a:cubicBezTo>
                      <a:lnTo>
                        <a:pt x="37008" y="95898"/>
                      </a:lnTo>
                      <a:lnTo>
                        <a:pt x="23292" y="95898"/>
                      </a:lnTo>
                      <a:lnTo>
                        <a:pt x="32880" y="79896"/>
                      </a:lnTo>
                      <a:cubicBezTo>
                        <a:pt x="13056" y="76416"/>
                        <a:pt x="0" y="59652"/>
                        <a:pt x="0" y="40272"/>
                      </a:cubicBezTo>
                      <a:cubicBezTo>
                        <a:pt x="0" y="18504"/>
                        <a:pt x="16434" y="0"/>
                        <a:pt x="40500" y="0"/>
                      </a:cubicBez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41400" rIns="90000" bIns="41400" anchor="t">
                  <a:noAutofit/>
                </a:bodyPr>
                <a:lstStyle/>
                <a:p>
                  <a:pPr defTabSz="457200">
                    <a:lnSpc>
                      <a:spcPct val="100000"/>
                    </a:lnSpc>
                  </a:pPr>
                  <a:endParaRPr lang="fr-FR" sz="1520" b="0" strike="noStrike" spc="-1">
                    <a:solidFill>
                      <a:srgbClr val="000000"/>
                    </a:solidFill>
                    <a:latin typeface="Calibri"/>
                  </a:endParaRPr>
                </a:p>
              </p:txBody>
            </p:sp>
            <p:sp>
              <p:nvSpPr>
                <p:cNvPr id="79" name="Shape 4841"/>
                <p:cNvSpPr/>
                <p:nvPr/>
              </p:nvSpPr>
              <p:spPr>
                <a:xfrm>
                  <a:off x="749520" y="511920"/>
                  <a:ext cx="33480" cy="67320"/>
                </a:xfrm>
                <a:custGeom>
                  <a:avLst/>
                  <a:gdLst>
                    <a:gd name="textAreaLeft" fmla="*/ 0 w 33480"/>
                    <a:gd name="textAreaRight" fmla="*/ 34920 w 33480"/>
                    <a:gd name="textAreaTop" fmla="*/ 0 h 67320"/>
                    <a:gd name="textAreaBottom" fmla="*/ 68760 h 67320"/>
                  </a:gdLst>
                  <a:ahLst/>
                  <a:cxnLst/>
                  <a:rect l="textAreaLeft" t="textAreaTop" r="textAreaRight" b="textAreaBottom"/>
                  <a:pathLst>
                    <a:path w="38964" h="76200">
                      <a:moveTo>
                        <a:pt x="28842" y="0"/>
                      </a:moveTo>
                      <a:lnTo>
                        <a:pt x="38964" y="0"/>
                      </a:lnTo>
                      <a:lnTo>
                        <a:pt x="38964" y="14592"/>
                      </a:lnTo>
                      <a:lnTo>
                        <a:pt x="28511" y="43218"/>
                      </a:lnTo>
                      <a:lnTo>
                        <a:pt x="38964" y="43218"/>
                      </a:lnTo>
                      <a:lnTo>
                        <a:pt x="38964" y="56388"/>
                      </a:lnTo>
                      <a:lnTo>
                        <a:pt x="23724" y="56388"/>
                      </a:lnTo>
                      <a:lnTo>
                        <a:pt x="16434" y="76200"/>
                      </a:lnTo>
                      <a:lnTo>
                        <a:pt x="0" y="76200"/>
                      </a:lnTo>
                      <a:lnTo>
                        <a:pt x="28842"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23760" rIns="90000" bIns="23760" anchor="t">
                  <a:noAutofit/>
                </a:bodyPr>
                <a:lstStyle/>
                <a:p>
                  <a:pPr defTabSz="457200">
                    <a:lnSpc>
                      <a:spcPct val="100000"/>
                    </a:lnSpc>
                  </a:pPr>
                  <a:endParaRPr lang="fr-FR" sz="1520" b="0" strike="noStrike" spc="-1">
                    <a:solidFill>
                      <a:srgbClr val="000000"/>
                    </a:solidFill>
                    <a:latin typeface="Calibri"/>
                  </a:endParaRPr>
                </a:p>
              </p:txBody>
            </p:sp>
            <p:sp>
              <p:nvSpPr>
                <p:cNvPr id="80" name="Shape 4842"/>
                <p:cNvSpPr/>
                <p:nvPr/>
              </p:nvSpPr>
              <p:spPr>
                <a:xfrm>
                  <a:off x="784800" y="511920"/>
                  <a:ext cx="33480" cy="67320"/>
                </a:xfrm>
                <a:custGeom>
                  <a:avLst/>
                  <a:gdLst>
                    <a:gd name="textAreaLeft" fmla="*/ 0 w 33480"/>
                    <a:gd name="textAreaRight" fmla="*/ 34920 w 33480"/>
                    <a:gd name="textAreaTop" fmla="*/ 0 h 67320"/>
                    <a:gd name="textAreaBottom" fmla="*/ 68760 h 67320"/>
                  </a:gdLst>
                  <a:ahLst/>
                  <a:cxnLst/>
                  <a:rect l="textAreaLeft" t="textAreaTop" r="textAreaRight" b="textAreaBottom"/>
                  <a:pathLst>
                    <a:path w="38976" h="76200">
                      <a:moveTo>
                        <a:pt x="0" y="0"/>
                      </a:moveTo>
                      <a:lnTo>
                        <a:pt x="10122" y="0"/>
                      </a:lnTo>
                      <a:lnTo>
                        <a:pt x="38976" y="76200"/>
                      </a:lnTo>
                      <a:lnTo>
                        <a:pt x="22530" y="76200"/>
                      </a:lnTo>
                      <a:lnTo>
                        <a:pt x="15240" y="56388"/>
                      </a:lnTo>
                      <a:lnTo>
                        <a:pt x="0" y="56388"/>
                      </a:lnTo>
                      <a:lnTo>
                        <a:pt x="0" y="43218"/>
                      </a:lnTo>
                      <a:lnTo>
                        <a:pt x="10452" y="43218"/>
                      </a:lnTo>
                      <a:lnTo>
                        <a:pt x="0" y="14592"/>
                      </a:lnTo>
                      <a:lnTo>
                        <a:pt x="0"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23760" rIns="90000" bIns="23760" anchor="t">
                  <a:noAutofit/>
                </a:bodyPr>
                <a:lstStyle/>
                <a:p>
                  <a:pPr defTabSz="457200">
                    <a:lnSpc>
                      <a:spcPct val="100000"/>
                    </a:lnSpc>
                  </a:pPr>
                  <a:endParaRPr lang="fr-FR" sz="1520" b="0" strike="noStrike" spc="-1">
                    <a:solidFill>
                      <a:srgbClr val="000000"/>
                    </a:solidFill>
                    <a:latin typeface="Calibri"/>
                  </a:endParaRPr>
                </a:p>
              </p:txBody>
            </p:sp>
            <p:sp>
              <p:nvSpPr>
                <p:cNvPr id="81" name="Shape 5340"/>
                <p:cNvSpPr/>
                <p:nvPr/>
              </p:nvSpPr>
              <p:spPr>
                <a:xfrm>
                  <a:off x="830880" y="511920"/>
                  <a:ext cx="12240" cy="67320"/>
                </a:xfrm>
                <a:custGeom>
                  <a:avLst/>
                  <a:gdLst>
                    <a:gd name="textAreaLeft" fmla="*/ 0 w 12240"/>
                    <a:gd name="textAreaRight" fmla="*/ 13680 w 12240"/>
                    <a:gd name="textAreaTop" fmla="*/ 0 h 67320"/>
                    <a:gd name="textAreaBottom" fmla="*/ 68760 h 67320"/>
                  </a:gdLst>
                  <a:ahLst/>
                  <a:cxnLst/>
                  <a:rect l="textAreaLeft" t="textAreaTop" r="textAreaRight" b="textAreaBottom"/>
                  <a:pathLst>
                    <a:path w="15456" h="76200">
                      <a:moveTo>
                        <a:pt x="0" y="0"/>
                      </a:moveTo>
                      <a:lnTo>
                        <a:pt x="15456" y="0"/>
                      </a:lnTo>
                      <a:lnTo>
                        <a:pt x="15456" y="76200"/>
                      </a:lnTo>
                      <a:lnTo>
                        <a:pt x="0" y="76200"/>
                      </a:lnTo>
                      <a:lnTo>
                        <a:pt x="0" y="0"/>
                      </a:lnTo>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23760" rIns="90000" bIns="23760" anchor="t">
                  <a:noAutofit/>
                </a:bodyPr>
                <a:lstStyle/>
                <a:p>
                  <a:pPr defTabSz="457200">
                    <a:lnSpc>
                      <a:spcPct val="100000"/>
                    </a:lnSpc>
                  </a:pPr>
                  <a:endParaRPr lang="fr-FR" sz="1520" b="0" strike="noStrike" spc="-1">
                    <a:solidFill>
                      <a:srgbClr val="000000"/>
                    </a:solidFill>
                    <a:latin typeface="Calibri"/>
                  </a:endParaRPr>
                </a:p>
              </p:txBody>
            </p:sp>
            <p:sp>
              <p:nvSpPr>
                <p:cNvPr id="82" name="Shape 4844"/>
                <p:cNvSpPr/>
                <p:nvPr/>
              </p:nvSpPr>
              <p:spPr>
                <a:xfrm>
                  <a:off x="857880" y="510120"/>
                  <a:ext cx="47160" cy="71280"/>
                </a:xfrm>
                <a:custGeom>
                  <a:avLst/>
                  <a:gdLst>
                    <a:gd name="textAreaLeft" fmla="*/ 0 w 47160"/>
                    <a:gd name="textAreaRight" fmla="*/ 48600 w 47160"/>
                    <a:gd name="textAreaTop" fmla="*/ 0 h 71280"/>
                    <a:gd name="textAreaBottom" fmla="*/ 72720 h 71280"/>
                  </a:gdLst>
                  <a:ahLst/>
                  <a:cxnLst/>
                  <a:rect l="textAreaLeft" t="textAreaTop" r="textAreaRight" b="textAreaBottom"/>
                  <a:pathLst>
                    <a:path w="54102" h="80556">
                      <a:moveTo>
                        <a:pt x="27432" y="0"/>
                      </a:moveTo>
                      <a:cubicBezTo>
                        <a:pt x="38862" y="0"/>
                        <a:pt x="47676" y="5118"/>
                        <a:pt x="54102" y="12852"/>
                      </a:cubicBezTo>
                      <a:lnTo>
                        <a:pt x="42786" y="22974"/>
                      </a:lnTo>
                      <a:cubicBezTo>
                        <a:pt x="38316" y="17208"/>
                        <a:pt x="33312" y="13500"/>
                        <a:pt x="27546" y="13500"/>
                      </a:cubicBezTo>
                      <a:cubicBezTo>
                        <a:pt x="22212" y="13500"/>
                        <a:pt x="18720" y="16980"/>
                        <a:pt x="18720" y="21450"/>
                      </a:cubicBezTo>
                      <a:cubicBezTo>
                        <a:pt x="18720" y="35052"/>
                        <a:pt x="53556" y="31902"/>
                        <a:pt x="53556" y="57696"/>
                      </a:cubicBezTo>
                      <a:cubicBezTo>
                        <a:pt x="53340" y="71844"/>
                        <a:pt x="42240" y="80556"/>
                        <a:pt x="28308" y="80556"/>
                      </a:cubicBezTo>
                      <a:cubicBezTo>
                        <a:pt x="15456" y="80556"/>
                        <a:pt x="6756" y="75883"/>
                        <a:pt x="0" y="67818"/>
                      </a:cubicBezTo>
                      <a:lnTo>
                        <a:pt x="11214" y="57480"/>
                      </a:lnTo>
                      <a:cubicBezTo>
                        <a:pt x="15786" y="63360"/>
                        <a:pt x="21882" y="66840"/>
                        <a:pt x="28092" y="66840"/>
                      </a:cubicBezTo>
                      <a:cubicBezTo>
                        <a:pt x="34188" y="66840"/>
                        <a:pt x="37884" y="63576"/>
                        <a:pt x="37884" y="58026"/>
                      </a:cubicBezTo>
                      <a:cubicBezTo>
                        <a:pt x="37884" y="44412"/>
                        <a:pt x="3048" y="47460"/>
                        <a:pt x="3048" y="22098"/>
                      </a:cubicBezTo>
                      <a:cubicBezTo>
                        <a:pt x="3048" y="10020"/>
                        <a:pt x="12954" y="0"/>
                        <a:pt x="27432" y="0"/>
                      </a:cubicBez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27720" rIns="90000" bIns="27720" anchor="t">
                  <a:noAutofit/>
                </a:bodyPr>
                <a:lstStyle/>
                <a:p>
                  <a:pPr defTabSz="457200">
                    <a:lnSpc>
                      <a:spcPct val="100000"/>
                    </a:lnSpc>
                  </a:pPr>
                  <a:endParaRPr lang="fr-FR" sz="1520" b="0" strike="noStrike" spc="-1">
                    <a:solidFill>
                      <a:srgbClr val="000000"/>
                    </a:solidFill>
                    <a:latin typeface="Calibri"/>
                  </a:endParaRPr>
                </a:p>
              </p:txBody>
            </p:sp>
            <p:sp>
              <p:nvSpPr>
                <p:cNvPr id="83" name="Shape 4845"/>
                <p:cNvSpPr/>
                <p:nvPr/>
              </p:nvSpPr>
              <p:spPr>
                <a:xfrm>
                  <a:off x="921240" y="511920"/>
                  <a:ext cx="38520" cy="67320"/>
                </a:xfrm>
                <a:custGeom>
                  <a:avLst/>
                  <a:gdLst>
                    <a:gd name="textAreaLeft" fmla="*/ 0 w 38520"/>
                    <a:gd name="textAreaRight" fmla="*/ 39960 w 38520"/>
                    <a:gd name="textAreaTop" fmla="*/ 0 h 67320"/>
                    <a:gd name="textAreaBottom" fmla="*/ 68760 h 67320"/>
                  </a:gdLst>
                  <a:ahLst/>
                  <a:cxnLst/>
                  <a:rect l="textAreaLeft" t="textAreaTop" r="textAreaRight" b="textAreaBottom"/>
                  <a:pathLst>
                    <a:path w="44412" h="76200">
                      <a:moveTo>
                        <a:pt x="0" y="0"/>
                      </a:moveTo>
                      <a:lnTo>
                        <a:pt x="44412" y="0"/>
                      </a:lnTo>
                      <a:lnTo>
                        <a:pt x="44412" y="13170"/>
                      </a:lnTo>
                      <a:lnTo>
                        <a:pt x="15456" y="13170"/>
                      </a:lnTo>
                      <a:lnTo>
                        <a:pt x="15456" y="30810"/>
                      </a:lnTo>
                      <a:lnTo>
                        <a:pt x="40056" y="30810"/>
                      </a:lnTo>
                      <a:lnTo>
                        <a:pt x="40056" y="43980"/>
                      </a:lnTo>
                      <a:lnTo>
                        <a:pt x="15456" y="43980"/>
                      </a:lnTo>
                      <a:lnTo>
                        <a:pt x="15456" y="63030"/>
                      </a:lnTo>
                      <a:lnTo>
                        <a:pt x="44412" y="63030"/>
                      </a:lnTo>
                      <a:lnTo>
                        <a:pt x="44412" y="76200"/>
                      </a:lnTo>
                      <a:lnTo>
                        <a:pt x="0" y="76200"/>
                      </a:lnTo>
                      <a:lnTo>
                        <a:pt x="0"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23760" rIns="90000" bIns="23760" anchor="t">
                  <a:noAutofit/>
                </a:bodyPr>
                <a:lstStyle/>
                <a:p>
                  <a:pPr defTabSz="457200">
                    <a:lnSpc>
                      <a:spcPct val="100000"/>
                    </a:lnSpc>
                  </a:pPr>
                  <a:endParaRPr lang="fr-FR" sz="1520" b="0" strike="noStrike" spc="-1">
                    <a:solidFill>
                      <a:srgbClr val="000000"/>
                    </a:solidFill>
                    <a:latin typeface="Calibri"/>
                  </a:endParaRPr>
                </a:p>
              </p:txBody>
            </p:sp>
            <p:sp>
              <p:nvSpPr>
                <p:cNvPr id="84" name="Shape 4846"/>
                <p:cNvSpPr/>
                <p:nvPr/>
              </p:nvSpPr>
              <p:spPr>
                <a:xfrm>
                  <a:off x="467640" y="772560"/>
                  <a:ext cx="10080" cy="21240"/>
                </a:xfrm>
                <a:custGeom>
                  <a:avLst/>
                  <a:gdLst>
                    <a:gd name="textAreaLeft" fmla="*/ 0 w 10080"/>
                    <a:gd name="textAreaRight" fmla="*/ 11520 w 10080"/>
                    <a:gd name="textAreaTop" fmla="*/ 0 h 21240"/>
                    <a:gd name="textAreaBottom" fmla="*/ 22680 h 21240"/>
                  </a:gdLst>
                  <a:ahLst/>
                  <a:cxnLst/>
                  <a:rect l="textAreaLeft" t="textAreaTop" r="textAreaRight" b="textAreaBottom"/>
                  <a:pathLst>
                    <a:path w="13056" h="25600">
                      <a:moveTo>
                        <a:pt x="13056" y="0"/>
                      </a:moveTo>
                      <a:lnTo>
                        <a:pt x="13056" y="4072"/>
                      </a:lnTo>
                      <a:lnTo>
                        <a:pt x="10127" y="6202"/>
                      </a:lnTo>
                      <a:cubicBezTo>
                        <a:pt x="7677" y="9391"/>
                        <a:pt x="5766" y="13440"/>
                        <a:pt x="5766" y="16875"/>
                      </a:cubicBezTo>
                      <a:cubicBezTo>
                        <a:pt x="5766" y="18945"/>
                        <a:pt x="6426" y="19834"/>
                        <a:pt x="7493" y="19834"/>
                      </a:cubicBezTo>
                      <a:cubicBezTo>
                        <a:pt x="8414" y="19834"/>
                        <a:pt x="9865" y="18885"/>
                        <a:pt x="11408" y="17545"/>
                      </a:cubicBezTo>
                      <a:lnTo>
                        <a:pt x="13056" y="15836"/>
                      </a:lnTo>
                      <a:lnTo>
                        <a:pt x="13056" y="18076"/>
                      </a:lnTo>
                      <a:lnTo>
                        <a:pt x="9547" y="22622"/>
                      </a:lnTo>
                      <a:cubicBezTo>
                        <a:pt x="7871" y="24425"/>
                        <a:pt x="6236" y="25600"/>
                        <a:pt x="4585" y="25600"/>
                      </a:cubicBezTo>
                      <a:cubicBezTo>
                        <a:pt x="1791" y="25600"/>
                        <a:pt x="0" y="23923"/>
                        <a:pt x="0" y="21015"/>
                      </a:cubicBezTo>
                      <a:cubicBezTo>
                        <a:pt x="0" y="15821"/>
                        <a:pt x="2753" y="9646"/>
                        <a:pt x="7098" y="4769"/>
                      </a:cubicBezTo>
                      <a:lnTo>
                        <a:pt x="13056"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22320" rIns="90000" bIns="-22320" anchor="t">
                  <a:noAutofit/>
                </a:bodyPr>
                <a:lstStyle/>
                <a:p>
                  <a:pPr defTabSz="457200">
                    <a:lnSpc>
                      <a:spcPct val="100000"/>
                    </a:lnSpc>
                  </a:pPr>
                  <a:endParaRPr lang="fr-FR" sz="1520" b="0" strike="noStrike" spc="-1">
                    <a:solidFill>
                      <a:srgbClr val="000000"/>
                    </a:solidFill>
                    <a:latin typeface="Calibri"/>
                  </a:endParaRPr>
                </a:p>
              </p:txBody>
            </p:sp>
            <p:sp>
              <p:nvSpPr>
                <p:cNvPr id="85" name="Shape 4847"/>
                <p:cNvSpPr/>
                <p:nvPr/>
              </p:nvSpPr>
              <p:spPr>
                <a:xfrm>
                  <a:off x="448560" y="768240"/>
                  <a:ext cx="20160" cy="25920"/>
                </a:xfrm>
                <a:custGeom>
                  <a:avLst/>
                  <a:gdLst>
                    <a:gd name="textAreaLeft" fmla="*/ 0 w 20160"/>
                    <a:gd name="textAreaRight" fmla="*/ 21600 w 20160"/>
                    <a:gd name="textAreaTop" fmla="*/ 0 h 25920"/>
                    <a:gd name="textAreaBottom" fmla="*/ 27360 h 25920"/>
                  </a:gdLst>
                  <a:ahLst/>
                  <a:cxnLst/>
                  <a:rect l="textAreaLeft" t="textAreaTop" r="textAreaRight" b="textAreaBottom"/>
                  <a:pathLst>
                    <a:path w="24295" h="30404">
                      <a:moveTo>
                        <a:pt x="9830" y="0"/>
                      </a:moveTo>
                      <a:cubicBezTo>
                        <a:pt x="12510" y="0"/>
                        <a:pt x="13462" y="2629"/>
                        <a:pt x="13462" y="5588"/>
                      </a:cubicBezTo>
                      <a:lnTo>
                        <a:pt x="13462" y="9728"/>
                      </a:lnTo>
                      <a:cubicBezTo>
                        <a:pt x="16815" y="2515"/>
                        <a:pt x="17653" y="0"/>
                        <a:pt x="20942" y="0"/>
                      </a:cubicBezTo>
                      <a:cubicBezTo>
                        <a:pt x="23736" y="0"/>
                        <a:pt x="24295" y="3188"/>
                        <a:pt x="23241" y="6820"/>
                      </a:cubicBezTo>
                      <a:lnTo>
                        <a:pt x="17424" y="6820"/>
                      </a:lnTo>
                      <a:cubicBezTo>
                        <a:pt x="15532" y="8839"/>
                        <a:pt x="14021" y="10617"/>
                        <a:pt x="12344" y="12687"/>
                      </a:cubicBezTo>
                      <a:lnTo>
                        <a:pt x="6426" y="28384"/>
                      </a:lnTo>
                      <a:cubicBezTo>
                        <a:pt x="5804" y="30010"/>
                        <a:pt x="5131" y="30404"/>
                        <a:pt x="3632" y="30404"/>
                      </a:cubicBezTo>
                      <a:cubicBezTo>
                        <a:pt x="1168" y="30404"/>
                        <a:pt x="0" y="28778"/>
                        <a:pt x="1118" y="26264"/>
                      </a:cubicBezTo>
                      <a:lnTo>
                        <a:pt x="7150" y="12852"/>
                      </a:lnTo>
                      <a:cubicBezTo>
                        <a:pt x="9208" y="8280"/>
                        <a:pt x="8484" y="6210"/>
                        <a:pt x="7150" y="6210"/>
                      </a:cubicBezTo>
                      <a:cubicBezTo>
                        <a:pt x="6033" y="6210"/>
                        <a:pt x="4636" y="7493"/>
                        <a:pt x="3124" y="9665"/>
                      </a:cubicBezTo>
                      <a:lnTo>
                        <a:pt x="1676" y="9665"/>
                      </a:lnTo>
                      <a:cubicBezTo>
                        <a:pt x="3848" y="4864"/>
                        <a:pt x="6706" y="0"/>
                        <a:pt x="9830" y="0"/>
                      </a:cubicBez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17640" rIns="90000" bIns="-17640" anchor="t">
                  <a:noAutofit/>
                </a:bodyPr>
                <a:lstStyle/>
                <a:p>
                  <a:pPr defTabSz="457200">
                    <a:lnSpc>
                      <a:spcPct val="100000"/>
                    </a:lnSpc>
                  </a:pPr>
                  <a:endParaRPr lang="fr-FR" sz="1520" b="0" strike="noStrike" spc="-1">
                    <a:solidFill>
                      <a:srgbClr val="000000"/>
                    </a:solidFill>
                    <a:latin typeface="Calibri"/>
                  </a:endParaRPr>
                </a:p>
              </p:txBody>
            </p:sp>
            <p:sp>
              <p:nvSpPr>
                <p:cNvPr id="86" name="Shape 4848"/>
                <p:cNvSpPr/>
                <p:nvPr/>
              </p:nvSpPr>
              <p:spPr>
                <a:xfrm>
                  <a:off x="410760" y="757800"/>
                  <a:ext cx="39600" cy="35280"/>
                </a:xfrm>
                <a:custGeom>
                  <a:avLst/>
                  <a:gdLst>
                    <a:gd name="textAreaLeft" fmla="*/ 0 w 39600"/>
                    <a:gd name="textAreaRight" fmla="*/ 41040 w 39600"/>
                    <a:gd name="textAreaTop" fmla="*/ 0 h 35280"/>
                    <a:gd name="textAreaBottom" fmla="*/ 36720 h 35280"/>
                  </a:gdLst>
                  <a:ahLst/>
                  <a:cxnLst/>
                  <a:rect l="textAreaLeft" t="textAreaTop" r="textAreaRight" b="textAreaBottom"/>
                  <a:pathLst>
                    <a:path w="45695" h="40792">
                      <a:moveTo>
                        <a:pt x="14859" y="0"/>
                      </a:moveTo>
                      <a:lnTo>
                        <a:pt x="45695" y="0"/>
                      </a:lnTo>
                      <a:lnTo>
                        <a:pt x="43967" y="9169"/>
                      </a:lnTo>
                      <a:lnTo>
                        <a:pt x="41897" y="9169"/>
                      </a:lnTo>
                      <a:cubicBezTo>
                        <a:pt x="41897" y="3912"/>
                        <a:pt x="41288" y="2515"/>
                        <a:pt x="36093" y="2515"/>
                      </a:cubicBezTo>
                      <a:lnTo>
                        <a:pt x="32512" y="2515"/>
                      </a:lnTo>
                      <a:cubicBezTo>
                        <a:pt x="27483" y="2515"/>
                        <a:pt x="26708" y="3302"/>
                        <a:pt x="25362" y="7049"/>
                      </a:cubicBezTo>
                      <a:lnTo>
                        <a:pt x="21057" y="18834"/>
                      </a:lnTo>
                      <a:lnTo>
                        <a:pt x="29159" y="18834"/>
                      </a:lnTo>
                      <a:cubicBezTo>
                        <a:pt x="33185" y="18834"/>
                        <a:pt x="34633" y="16485"/>
                        <a:pt x="36474" y="13297"/>
                      </a:cubicBezTo>
                      <a:lnTo>
                        <a:pt x="38608" y="13297"/>
                      </a:lnTo>
                      <a:lnTo>
                        <a:pt x="33680" y="26759"/>
                      </a:lnTo>
                      <a:lnTo>
                        <a:pt x="31560" y="26759"/>
                      </a:lnTo>
                      <a:cubicBezTo>
                        <a:pt x="32118" y="22746"/>
                        <a:pt x="32067" y="21234"/>
                        <a:pt x="28372" y="21234"/>
                      </a:cubicBezTo>
                      <a:lnTo>
                        <a:pt x="20168" y="21234"/>
                      </a:lnTo>
                      <a:lnTo>
                        <a:pt x="17145" y="29553"/>
                      </a:lnTo>
                      <a:cubicBezTo>
                        <a:pt x="14186" y="37656"/>
                        <a:pt x="15138" y="37656"/>
                        <a:pt x="22568" y="39053"/>
                      </a:cubicBezTo>
                      <a:lnTo>
                        <a:pt x="22009" y="40792"/>
                      </a:lnTo>
                      <a:lnTo>
                        <a:pt x="0" y="40792"/>
                      </a:lnTo>
                      <a:lnTo>
                        <a:pt x="495" y="39053"/>
                      </a:lnTo>
                      <a:cubicBezTo>
                        <a:pt x="7366" y="37821"/>
                        <a:pt x="8547" y="37211"/>
                        <a:pt x="11341" y="29553"/>
                      </a:cubicBezTo>
                      <a:lnTo>
                        <a:pt x="18047" y="11227"/>
                      </a:lnTo>
                      <a:cubicBezTo>
                        <a:pt x="20841" y="3518"/>
                        <a:pt x="20282" y="2959"/>
                        <a:pt x="14300" y="1740"/>
                      </a:cubicBezTo>
                      <a:lnTo>
                        <a:pt x="14859"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8280" rIns="90000" bIns="-8280" anchor="t">
                  <a:noAutofit/>
                </a:bodyPr>
                <a:lstStyle/>
                <a:p>
                  <a:pPr defTabSz="457200">
                    <a:lnSpc>
                      <a:spcPct val="100000"/>
                    </a:lnSpc>
                  </a:pPr>
                  <a:endParaRPr lang="fr-FR" sz="1520" b="0" strike="noStrike" spc="-1">
                    <a:solidFill>
                      <a:srgbClr val="000000"/>
                    </a:solidFill>
                    <a:latin typeface="Calibri"/>
                  </a:endParaRPr>
                </a:p>
              </p:txBody>
            </p:sp>
            <p:sp>
              <p:nvSpPr>
                <p:cNvPr id="87" name="Shape 4849"/>
                <p:cNvSpPr/>
                <p:nvPr/>
              </p:nvSpPr>
              <p:spPr>
                <a:xfrm>
                  <a:off x="515520" y="771120"/>
                  <a:ext cx="7920" cy="22680"/>
                </a:xfrm>
                <a:custGeom>
                  <a:avLst/>
                  <a:gdLst>
                    <a:gd name="textAreaLeft" fmla="*/ 0 w 7920"/>
                    <a:gd name="textAreaRight" fmla="*/ 9360 w 7920"/>
                    <a:gd name="textAreaTop" fmla="*/ 0 h 22680"/>
                    <a:gd name="textAreaBottom" fmla="*/ 24120 h 22680"/>
                  </a:gdLst>
                  <a:ahLst/>
                  <a:cxnLst/>
                  <a:rect l="textAreaLeft" t="textAreaTop" r="textAreaRight" b="textAreaBottom"/>
                  <a:pathLst>
                    <a:path w="10914" h="27062">
                      <a:moveTo>
                        <a:pt x="10914" y="0"/>
                      </a:moveTo>
                      <a:lnTo>
                        <a:pt x="10914" y="1898"/>
                      </a:lnTo>
                      <a:lnTo>
                        <a:pt x="9125" y="3007"/>
                      </a:lnTo>
                      <a:cubicBezTo>
                        <a:pt x="7938" y="4390"/>
                        <a:pt x="6820" y="6329"/>
                        <a:pt x="5982" y="8558"/>
                      </a:cubicBezTo>
                      <a:lnTo>
                        <a:pt x="10914" y="7410"/>
                      </a:lnTo>
                      <a:lnTo>
                        <a:pt x="10914" y="10094"/>
                      </a:lnTo>
                      <a:lnTo>
                        <a:pt x="5029" y="12025"/>
                      </a:lnTo>
                      <a:cubicBezTo>
                        <a:pt x="4750" y="13372"/>
                        <a:pt x="4585" y="14819"/>
                        <a:pt x="4585" y="16280"/>
                      </a:cubicBezTo>
                      <a:cubicBezTo>
                        <a:pt x="4585" y="19798"/>
                        <a:pt x="5918" y="21360"/>
                        <a:pt x="8547" y="21360"/>
                      </a:cubicBezTo>
                      <a:lnTo>
                        <a:pt x="10914" y="19766"/>
                      </a:lnTo>
                      <a:lnTo>
                        <a:pt x="10914" y="24751"/>
                      </a:lnTo>
                      <a:lnTo>
                        <a:pt x="5867" y="27062"/>
                      </a:lnTo>
                      <a:cubicBezTo>
                        <a:pt x="2286" y="27062"/>
                        <a:pt x="0" y="24433"/>
                        <a:pt x="0" y="19620"/>
                      </a:cubicBezTo>
                      <a:cubicBezTo>
                        <a:pt x="0" y="14261"/>
                        <a:pt x="2083" y="8520"/>
                        <a:pt x="5080" y="4120"/>
                      </a:cubicBezTo>
                      <a:lnTo>
                        <a:pt x="10914"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20880" rIns="90000" bIns="-20880" anchor="t">
                  <a:noAutofit/>
                </a:bodyPr>
                <a:lstStyle/>
                <a:p>
                  <a:pPr defTabSz="457200">
                    <a:lnSpc>
                      <a:spcPct val="100000"/>
                    </a:lnSpc>
                  </a:pPr>
                  <a:endParaRPr lang="fr-FR" sz="1520" b="0" strike="noStrike" spc="-1">
                    <a:solidFill>
                      <a:srgbClr val="000000"/>
                    </a:solidFill>
                    <a:latin typeface="Calibri"/>
                  </a:endParaRPr>
                </a:p>
              </p:txBody>
            </p:sp>
            <p:sp>
              <p:nvSpPr>
                <p:cNvPr id="88" name="Shape 4850"/>
                <p:cNvSpPr/>
                <p:nvPr/>
              </p:nvSpPr>
              <p:spPr>
                <a:xfrm>
                  <a:off x="479520" y="766800"/>
                  <a:ext cx="12960" cy="27000"/>
                </a:xfrm>
                <a:custGeom>
                  <a:avLst/>
                  <a:gdLst>
                    <a:gd name="textAreaLeft" fmla="*/ 0 w 12960"/>
                    <a:gd name="textAreaRight" fmla="*/ 14400 w 12960"/>
                    <a:gd name="textAreaTop" fmla="*/ 0 h 27000"/>
                    <a:gd name="textAreaBottom" fmla="*/ 28440 h 27000"/>
                  </a:gdLst>
                  <a:ahLst/>
                  <a:cxnLst/>
                  <a:rect l="textAreaLeft" t="textAreaTop" r="textAreaRight" b="textAreaBottom"/>
                  <a:pathLst>
                    <a:path w="16231" h="31852">
                      <a:moveTo>
                        <a:pt x="13881" y="0"/>
                      </a:moveTo>
                      <a:lnTo>
                        <a:pt x="16231" y="165"/>
                      </a:lnTo>
                      <a:lnTo>
                        <a:pt x="8014" y="18999"/>
                      </a:lnTo>
                      <a:cubicBezTo>
                        <a:pt x="6007" y="23520"/>
                        <a:pt x="6845" y="25641"/>
                        <a:pt x="8014" y="25641"/>
                      </a:cubicBezTo>
                      <a:cubicBezTo>
                        <a:pt x="9131" y="25641"/>
                        <a:pt x="10528" y="24359"/>
                        <a:pt x="12040" y="22187"/>
                      </a:cubicBezTo>
                      <a:lnTo>
                        <a:pt x="13487" y="22187"/>
                      </a:lnTo>
                      <a:cubicBezTo>
                        <a:pt x="11303" y="26988"/>
                        <a:pt x="8458" y="31852"/>
                        <a:pt x="5334" y="31852"/>
                      </a:cubicBezTo>
                      <a:cubicBezTo>
                        <a:pt x="2654" y="31852"/>
                        <a:pt x="1079" y="29058"/>
                        <a:pt x="1537" y="23914"/>
                      </a:cubicBezTo>
                      <a:lnTo>
                        <a:pt x="1702" y="22123"/>
                      </a:lnTo>
                      <a:lnTo>
                        <a:pt x="0" y="24328"/>
                      </a:lnTo>
                      <a:lnTo>
                        <a:pt x="0" y="22088"/>
                      </a:lnTo>
                      <a:lnTo>
                        <a:pt x="2819" y="19164"/>
                      </a:lnTo>
                      <a:lnTo>
                        <a:pt x="7290" y="7264"/>
                      </a:lnTo>
                      <a:cubicBezTo>
                        <a:pt x="6502" y="7036"/>
                        <a:pt x="5613" y="6934"/>
                        <a:pt x="4661" y="6934"/>
                      </a:cubicBezTo>
                      <a:lnTo>
                        <a:pt x="0" y="10324"/>
                      </a:lnTo>
                      <a:lnTo>
                        <a:pt x="0" y="6252"/>
                      </a:lnTo>
                      <a:lnTo>
                        <a:pt x="1609" y="4964"/>
                      </a:lnTo>
                      <a:cubicBezTo>
                        <a:pt x="4432" y="3460"/>
                        <a:pt x="7509" y="2565"/>
                        <a:pt x="10693" y="2565"/>
                      </a:cubicBezTo>
                      <a:lnTo>
                        <a:pt x="11252" y="2565"/>
                      </a:lnTo>
                      <a:lnTo>
                        <a:pt x="13881"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16560" rIns="90000" bIns="-16560" anchor="t">
                  <a:noAutofit/>
                </a:bodyPr>
                <a:lstStyle/>
                <a:p>
                  <a:pPr defTabSz="457200">
                    <a:lnSpc>
                      <a:spcPct val="100000"/>
                    </a:lnSpc>
                  </a:pPr>
                  <a:endParaRPr lang="fr-FR" sz="1520" b="0" strike="noStrike" spc="-1">
                    <a:solidFill>
                      <a:srgbClr val="000000"/>
                    </a:solidFill>
                    <a:latin typeface="Calibri"/>
                  </a:endParaRPr>
                </a:p>
              </p:txBody>
            </p:sp>
            <p:sp>
              <p:nvSpPr>
                <p:cNvPr id="89" name="Shape 4851"/>
                <p:cNvSpPr/>
                <p:nvPr/>
              </p:nvSpPr>
              <p:spPr>
                <a:xfrm>
                  <a:off x="495360" y="761760"/>
                  <a:ext cx="19080" cy="32040"/>
                </a:xfrm>
                <a:custGeom>
                  <a:avLst/>
                  <a:gdLst>
                    <a:gd name="textAreaLeft" fmla="*/ 0 w 19080"/>
                    <a:gd name="textAreaRight" fmla="*/ 20520 w 19080"/>
                    <a:gd name="textAreaTop" fmla="*/ 0 h 32040"/>
                    <a:gd name="textAreaBottom" fmla="*/ 33480 h 32040"/>
                  </a:gdLst>
                  <a:ahLst/>
                  <a:cxnLst/>
                  <a:rect l="textAreaLeft" t="textAreaTop" r="textAreaRight" b="textAreaBottom"/>
                  <a:pathLst>
                    <a:path w="22911" h="37325">
                      <a:moveTo>
                        <a:pt x="15367" y="0"/>
                      </a:moveTo>
                      <a:lnTo>
                        <a:pt x="18326" y="0"/>
                      </a:lnTo>
                      <a:lnTo>
                        <a:pt x="15481" y="8039"/>
                      </a:lnTo>
                      <a:lnTo>
                        <a:pt x="22911" y="8039"/>
                      </a:lnTo>
                      <a:lnTo>
                        <a:pt x="21958" y="11227"/>
                      </a:lnTo>
                      <a:lnTo>
                        <a:pt x="14300" y="11227"/>
                      </a:lnTo>
                      <a:lnTo>
                        <a:pt x="6820" y="32182"/>
                      </a:lnTo>
                      <a:cubicBezTo>
                        <a:pt x="10224" y="31560"/>
                        <a:pt x="14199" y="28664"/>
                        <a:pt x="16256" y="26479"/>
                      </a:cubicBezTo>
                      <a:lnTo>
                        <a:pt x="17717" y="26479"/>
                      </a:lnTo>
                      <a:cubicBezTo>
                        <a:pt x="15088" y="32741"/>
                        <a:pt x="7607" y="37325"/>
                        <a:pt x="2959" y="37325"/>
                      </a:cubicBezTo>
                      <a:cubicBezTo>
                        <a:pt x="1003" y="37325"/>
                        <a:pt x="0" y="35420"/>
                        <a:pt x="724" y="33515"/>
                      </a:cubicBezTo>
                      <a:lnTo>
                        <a:pt x="8890" y="11227"/>
                      </a:lnTo>
                      <a:lnTo>
                        <a:pt x="3747" y="11227"/>
                      </a:lnTo>
                      <a:lnTo>
                        <a:pt x="3747" y="8941"/>
                      </a:lnTo>
                      <a:lnTo>
                        <a:pt x="10058" y="8039"/>
                      </a:lnTo>
                      <a:lnTo>
                        <a:pt x="15367"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11520" rIns="90000" bIns="-11520" anchor="t">
                  <a:noAutofit/>
                </a:bodyPr>
                <a:lstStyle/>
                <a:p>
                  <a:pPr defTabSz="457200">
                    <a:lnSpc>
                      <a:spcPct val="100000"/>
                    </a:lnSpc>
                  </a:pPr>
                  <a:endParaRPr lang="fr-FR" sz="1520" b="0" strike="noStrike" spc="-1">
                    <a:solidFill>
                      <a:srgbClr val="000000"/>
                    </a:solidFill>
                    <a:latin typeface="Calibri"/>
                  </a:endParaRPr>
                </a:p>
              </p:txBody>
            </p:sp>
            <p:sp>
              <p:nvSpPr>
                <p:cNvPr id="90" name="Shape 4852"/>
                <p:cNvSpPr/>
                <p:nvPr/>
              </p:nvSpPr>
              <p:spPr>
                <a:xfrm>
                  <a:off x="525240" y="785880"/>
                  <a:ext cx="4680" cy="5760"/>
                </a:xfrm>
                <a:custGeom>
                  <a:avLst/>
                  <a:gdLst>
                    <a:gd name="textAreaLeft" fmla="*/ 0 w 4680"/>
                    <a:gd name="textAreaRight" fmla="*/ 6120 w 4680"/>
                    <a:gd name="textAreaTop" fmla="*/ 0 h 5760"/>
                    <a:gd name="textAreaBottom" fmla="*/ 7200 h 5760"/>
                  </a:gdLst>
                  <a:ahLst/>
                  <a:cxnLst/>
                  <a:rect l="textAreaLeft" t="textAreaTop" r="textAreaRight" b="textAreaBottom"/>
                  <a:pathLst>
                    <a:path w="7082" h="8471">
                      <a:moveTo>
                        <a:pt x="5177" y="0"/>
                      </a:moveTo>
                      <a:lnTo>
                        <a:pt x="7082" y="0"/>
                      </a:lnTo>
                      <a:cubicBezTo>
                        <a:pt x="5291" y="3346"/>
                        <a:pt x="3307" y="6042"/>
                        <a:pt x="1246" y="7901"/>
                      </a:cubicBezTo>
                      <a:lnTo>
                        <a:pt x="0" y="8471"/>
                      </a:lnTo>
                      <a:lnTo>
                        <a:pt x="0" y="3486"/>
                      </a:lnTo>
                      <a:lnTo>
                        <a:pt x="5177"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37800" rIns="90000" bIns="-37800" anchor="t">
                  <a:noAutofit/>
                </a:bodyPr>
                <a:lstStyle/>
                <a:p>
                  <a:pPr defTabSz="457200">
                    <a:lnSpc>
                      <a:spcPct val="100000"/>
                    </a:lnSpc>
                  </a:pPr>
                  <a:endParaRPr lang="fr-FR" sz="1520" b="0" strike="noStrike" spc="-1">
                    <a:solidFill>
                      <a:srgbClr val="000000"/>
                    </a:solidFill>
                    <a:latin typeface="Calibri"/>
                  </a:endParaRPr>
                </a:p>
              </p:txBody>
            </p:sp>
            <p:sp>
              <p:nvSpPr>
                <p:cNvPr id="91" name="Shape 4853"/>
                <p:cNvSpPr/>
                <p:nvPr/>
              </p:nvSpPr>
              <p:spPr>
                <a:xfrm>
                  <a:off x="624240" y="771120"/>
                  <a:ext cx="8280" cy="22680"/>
                </a:xfrm>
                <a:custGeom>
                  <a:avLst/>
                  <a:gdLst>
                    <a:gd name="textAreaLeft" fmla="*/ 0 w 8280"/>
                    <a:gd name="textAreaRight" fmla="*/ 9720 w 8280"/>
                    <a:gd name="textAreaTop" fmla="*/ 0 h 22680"/>
                    <a:gd name="textAreaBottom" fmla="*/ 24120 h 22680"/>
                  </a:gdLst>
                  <a:ahLst/>
                  <a:cxnLst/>
                  <a:rect l="textAreaLeft" t="textAreaTop" r="textAreaRight" b="textAreaBottom"/>
                  <a:pathLst>
                    <a:path w="10920" h="27066">
                      <a:moveTo>
                        <a:pt x="10920" y="0"/>
                      </a:moveTo>
                      <a:lnTo>
                        <a:pt x="10920" y="1898"/>
                      </a:lnTo>
                      <a:lnTo>
                        <a:pt x="9125" y="3011"/>
                      </a:lnTo>
                      <a:cubicBezTo>
                        <a:pt x="7938" y="4394"/>
                        <a:pt x="6820" y="6334"/>
                        <a:pt x="5982" y="8562"/>
                      </a:cubicBezTo>
                      <a:lnTo>
                        <a:pt x="10920" y="7414"/>
                      </a:lnTo>
                      <a:lnTo>
                        <a:pt x="10920" y="10096"/>
                      </a:lnTo>
                      <a:lnTo>
                        <a:pt x="5029" y="12029"/>
                      </a:lnTo>
                      <a:cubicBezTo>
                        <a:pt x="4750" y="13376"/>
                        <a:pt x="4585" y="14823"/>
                        <a:pt x="4585" y="16284"/>
                      </a:cubicBezTo>
                      <a:cubicBezTo>
                        <a:pt x="4585" y="19802"/>
                        <a:pt x="5931" y="21364"/>
                        <a:pt x="8547" y="21364"/>
                      </a:cubicBezTo>
                      <a:lnTo>
                        <a:pt x="10920" y="19766"/>
                      </a:lnTo>
                      <a:lnTo>
                        <a:pt x="10920" y="24753"/>
                      </a:lnTo>
                      <a:lnTo>
                        <a:pt x="5867" y="27066"/>
                      </a:lnTo>
                      <a:cubicBezTo>
                        <a:pt x="2299" y="27066"/>
                        <a:pt x="0" y="24437"/>
                        <a:pt x="0" y="19624"/>
                      </a:cubicBezTo>
                      <a:cubicBezTo>
                        <a:pt x="0" y="14265"/>
                        <a:pt x="2083" y="8524"/>
                        <a:pt x="5080" y="4124"/>
                      </a:cubicBezTo>
                      <a:lnTo>
                        <a:pt x="10920"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20880" rIns="90000" bIns="-20880" anchor="t">
                  <a:noAutofit/>
                </a:bodyPr>
                <a:lstStyle/>
                <a:p>
                  <a:pPr defTabSz="457200">
                    <a:lnSpc>
                      <a:spcPct val="100000"/>
                    </a:lnSpc>
                  </a:pPr>
                  <a:endParaRPr lang="fr-FR" sz="1520" b="0" strike="noStrike" spc="-1">
                    <a:solidFill>
                      <a:srgbClr val="000000"/>
                    </a:solidFill>
                    <a:latin typeface="Calibri"/>
                  </a:endParaRPr>
                </a:p>
              </p:txBody>
            </p:sp>
            <p:sp>
              <p:nvSpPr>
                <p:cNvPr id="92" name="Shape 4854"/>
                <p:cNvSpPr/>
                <p:nvPr/>
              </p:nvSpPr>
              <p:spPr>
                <a:xfrm>
                  <a:off x="587160" y="768240"/>
                  <a:ext cx="12600" cy="25920"/>
                </a:xfrm>
                <a:custGeom>
                  <a:avLst/>
                  <a:gdLst>
                    <a:gd name="textAreaLeft" fmla="*/ 0 w 12600"/>
                    <a:gd name="textAreaRight" fmla="*/ 14040 w 12600"/>
                    <a:gd name="textAreaTop" fmla="*/ 0 h 25920"/>
                    <a:gd name="textAreaBottom" fmla="*/ 27360 h 25920"/>
                  </a:gdLst>
                  <a:ahLst/>
                  <a:cxnLst/>
                  <a:rect l="textAreaLeft" t="textAreaTop" r="textAreaRight" b="textAreaBottom"/>
                  <a:pathLst>
                    <a:path w="16027" h="30404">
                      <a:moveTo>
                        <a:pt x="13576" y="0"/>
                      </a:moveTo>
                      <a:cubicBezTo>
                        <a:pt x="14630" y="0"/>
                        <a:pt x="16027" y="1181"/>
                        <a:pt x="15418" y="3251"/>
                      </a:cubicBezTo>
                      <a:lnTo>
                        <a:pt x="6312" y="25476"/>
                      </a:lnTo>
                      <a:cubicBezTo>
                        <a:pt x="8598" y="25095"/>
                        <a:pt x="11062" y="22796"/>
                        <a:pt x="12510" y="20739"/>
                      </a:cubicBezTo>
                      <a:lnTo>
                        <a:pt x="13970" y="20739"/>
                      </a:lnTo>
                      <a:cubicBezTo>
                        <a:pt x="11836" y="26314"/>
                        <a:pt x="6871" y="30404"/>
                        <a:pt x="2629" y="30404"/>
                      </a:cubicBezTo>
                      <a:cubicBezTo>
                        <a:pt x="1562" y="30404"/>
                        <a:pt x="0" y="29223"/>
                        <a:pt x="775" y="27153"/>
                      </a:cubicBezTo>
                      <a:lnTo>
                        <a:pt x="9322" y="4928"/>
                      </a:lnTo>
                      <a:cubicBezTo>
                        <a:pt x="7036" y="5309"/>
                        <a:pt x="4572" y="7607"/>
                        <a:pt x="3124" y="9665"/>
                      </a:cubicBezTo>
                      <a:lnTo>
                        <a:pt x="1676" y="9665"/>
                      </a:lnTo>
                      <a:cubicBezTo>
                        <a:pt x="3797" y="4026"/>
                        <a:pt x="9106" y="0"/>
                        <a:pt x="13576" y="0"/>
                      </a:cubicBez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17640" rIns="90000" bIns="-17640" anchor="t">
                  <a:noAutofit/>
                </a:bodyPr>
                <a:lstStyle/>
                <a:p>
                  <a:pPr defTabSz="457200">
                    <a:lnSpc>
                      <a:spcPct val="100000"/>
                    </a:lnSpc>
                  </a:pPr>
                  <a:endParaRPr lang="fr-FR" sz="1520" b="0" strike="noStrike" spc="-1">
                    <a:solidFill>
                      <a:srgbClr val="000000"/>
                    </a:solidFill>
                    <a:latin typeface="Calibri"/>
                  </a:endParaRPr>
                </a:p>
              </p:txBody>
            </p:sp>
            <p:sp>
              <p:nvSpPr>
                <p:cNvPr id="93" name="Shape 4855"/>
                <p:cNvSpPr/>
                <p:nvPr/>
              </p:nvSpPr>
              <p:spPr>
                <a:xfrm>
                  <a:off x="556920" y="768240"/>
                  <a:ext cx="25560" cy="25920"/>
                </a:xfrm>
                <a:custGeom>
                  <a:avLst/>
                  <a:gdLst>
                    <a:gd name="textAreaLeft" fmla="*/ 0 w 25560"/>
                    <a:gd name="textAreaRight" fmla="*/ 27000 w 25560"/>
                    <a:gd name="textAreaTop" fmla="*/ 0 h 25920"/>
                    <a:gd name="textAreaBottom" fmla="*/ 27360 h 25920"/>
                  </a:gdLst>
                  <a:ahLst/>
                  <a:cxnLst/>
                  <a:rect l="textAreaLeft" t="textAreaTop" r="textAreaRight" b="textAreaBottom"/>
                  <a:pathLst>
                    <a:path w="29997" h="30404">
                      <a:moveTo>
                        <a:pt x="9830" y="0"/>
                      </a:moveTo>
                      <a:cubicBezTo>
                        <a:pt x="12510" y="0"/>
                        <a:pt x="13462" y="2629"/>
                        <a:pt x="13462" y="5588"/>
                      </a:cubicBezTo>
                      <a:lnTo>
                        <a:pt x="13462" y="9728"/>
                      </a:lnTo>
                      <a:cubicBezTo>
                        <a:pt x="18097" y="4369"/>
                        <a:pt x="22009" y="0"/>
                        <a:pt x="25857" y="0"/>
                      </a:cubicBezTo>
                      <a:cubicBezTo>
                        <a:pt x="28550" y="0"/>
                        <a:pt x="29997" y="1676"/>
                        <a:pt x="29997" y="4254"/>
                      </a:cubicBezTo>
                      <a:cubicBezTo>
                        <a:pt x="29997" y="5766"/>
                        <a:pt x="29489" y="7658"/>
                        <a:pt x="28486" y="9665"/>
                      </a:cubicBezTo>
                      <a:lnTo>
                        <a:pt x="20663" y="25476"/>
                      </a:lnTo>
                      <a:cubicBezTo>
                        <a:pt x="22962" y="25095"/>
                        <a:pt x="25413" y="22796"/>
                        <a:pt x="26873" y="20739"/>
                      </a:cubicBezTo>
                      <a:lnTo>
                        <a:pt x="28321" y="20739"/>
                      </a:lnTo>
                      <a:cubicBezTo>
                        <a:pt x="26200" y="26378"/>
                        <a:pt x="20892" y="30404"/>
                        <a:pt x="16421" y="30404"/>
                      </a:cubicBezTo>
                      <a:cubicBezTo>
                        <a:pt x="14465" y="30404"/>
                        <a:pt x="13297" y="28334"/>
                        <a:pt x="14186" y="26594"/>
                      </a:cubicBezTo>
                      <a:lnTo>
                        <a:pt x="23292" y="9106"/>
                      </a:lnTo>
                      <a:cubicBezTo>
                        <a:pt x="24359" y="7099"/>
                        <a:pt x="24575" y="5766"/>
                        <a:pt x="22962" y="5766"/>
                      </a:cubicBezTo>
                      <a:cubicBezTo>
                        <a:pt x="20726" y="5766"/>
                        <a:pt x="15075" y="9334"/>
                        <a:pt x="12344" y="12687"/>
                      </a:cubicBezTo>
                      <a:lnTo>
                        <a:pt x="6414" y="28384"/>
                      </a:lnTo>
                      <a:cubicBezTo>
                        <a:pt x="5804" y="30010"/>
                        <a:pt x="5131" y="30404"/>
                        <a:pt x="3619" y="30404"/>
                      </a:cubicBezTo>
                      <a:cubicBezTo>
                        <a:pt x="1168" y="30404"/>
                        <a:pt x="0" y="28778"/>
                        <a:pt x="1118" y="26264"/>
                      </a:cubicBezTo>
                      <a:lnTo>
                        <a:pt x="7150" y="12852"/>
                      </a:lnTo>
                      <a:cubicBezTo>
                        <a:pt x="9207" y="8280"/>
                        <a:pt x="7925" y="3912"/>
                        <a:pt x="5017" y="4089"/>
                      </a:cubicBezTo>
                      <a:lnTo>
                        <a:pt x="5017" y="3531"/>
                      </a:lnTo>
                      <a:cubicBezTo>
                        <a:pt x="6528" y="1460"/>
                        <a:pt x="8153" y="0"/>
                        <a:pt x="9830" y="0"/>
                      </a:cubicBez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17640" rIns="90000" bIns="-17640" anchor="t">
                  <a:noAutofit/>
                </a:bodyPr>
                <a:lstStyle/>
                <a:p>
                  <a:pPr defTabSz="457200">
                    <a:lnSpc>
                      <a:spcPct val="100000"/>
                    </a:lnSpc>
                  </a:pPr>
                  <a:endParaRPr lang="fr-FR" sz="1520" b="0" strike="noStrike" spc="-1">
                    <a:solidFill>
                      <a:srgbClr val="000000"/>
                    </a:solidFill>
                    <a:latin typeface="Calibri"/>
                  </a:endParaRPr>
                </a:p>
              </p:txBody>
            </p:sp>
            <p:sp>
              <p:nvSpPr>
                <p:cNvPr id="94" name="Shape 4856"/>
                <p:cNvSpPr/>
                <p:nvPr/>
              </p:nvSpPr>
              <p:spPr>
                <a:xfrm>
                  <a:off x="536760" y="768240"/>
                  <a:ext cx="20160" cy="25920"/>
                </a:xfrm>
                <a:custGeom>
                  <a:avLst/>
                  <a:gdLst>
                    <a:gd name="textAreaLeft" fmla="*/ 0 w 20160"/>
                    <a:gd name="textAreaRight" fmla="*/ 21600 w 20160"/>
                    <a:gd name="textAreaTop" fmla="*/ 0 h 25920"/>
                    <a:gd name="textAreaBottom" fmla="*/ 27360 h 25920"/>
                  </a:gdLst>
                  <a:ahLst/>
                  <a:cxnLst/>
                  <a:rect l="textAreaLeft" t="textAreaTop" r="textAreaRight" b="textAreaBottom"/>
                  <a:pathLst>
                    <a:path w="24295" h="30404">
                      <a:moveTo>
                        <a:pt x="9830" y="0"/>
                      </a:moveTo>
                      <a:cubicBezTo>
                        <a:pt x="12510" y="0"/>
                        <a:pt x="13462" y="2629"/>
                        <a:pt x="13462" y="5588"/>
                      </a:cubicBezTo>
                      <a:lnTo>
                        <a:pt x="13462" y="9728"/>
                      </a:lnTo>
                      <a:cubicBezTo>
                        <a:pt x="16815" y="2515"/>
                        <a:pt x="17653" y="0"/>
                        <a:pt x="20942" y="0"/>
                      </a:cubicBezTo>
                      <a:cubicBezTo>
                        <a:pt x="23736" y="0"/>
                        <a:pt x="24295" y="3188"/>
                        <a:pt x="23241" y="6820"/>
                      </a:cubicBezTo>
                      <a:lnTo>
                        <a:pt x="17424" y="6820"/>
                      </a:lnTo>
                      <a:cubicBezTo>
                        <a:pt x="15532" y="8839"/>
                        <a:pt x="14021" y="10617"/>
                        <a:pt x="12344" y="12687"/>
                      </a:cubicBezTo>
                      <a:lnTo>
                        <a:pt x="6426" y="28384"/>
                      </a:lnTo>
                      <a:cubicBezTo>
                        <a:pt x="5804" y="30010"/>
                        <a:pt x="5131" y="30404"/>
                        <a:pt x="3632" y="30404"/>
                      </a:cubicBezTo>
                      <a:cubicBezTo>
                        <a:pt x="1168" y="30404"/>
                        <a:pt x="0" y="28778"/>
                        <a:pt x="1118" y="26264"/>
                      </a:cubicBezTo>
                      <a:lnTo>
                        <a:pt x="7150" y="12852"/>
                      </a:lnTo>
                      <a:cubicBezTo>
                        <a:pt x="9220" y="8280"/>
                        <a:pt x="8484" y="6210"/>
                        <a:pt x="7150" y="6210"/>
                      </a:cubicBezTo>
                      <a:cubicBezTo>
                        <a:pt x="6032" y="6210"/>
                        <a:pt x="4635" y="7493"/>
                        <a:pt x="3124" y="9665"/>
                      </a:cubicBezTo>
                      <a:lnTo>
                        <a:pt x="1676" y="9665"/>
                      </a:lnTo>
                      <a:cubicBezTo>
                        <a:pt x="3848" y="4864"/>
                        <a:pt x="6706" y="0"/>
                        <a:pt x="9830" y="0"/>
                      </a:cubicBez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17640" rIns="90000" bIns="-17640" anchor="t">
                  <a:noAutofit/>
                </a:bodyPr>
                <a:lstStyle/>
                <a:p>
                  <a:pPr defTabSz="457200">
                    <a:lnSpc>
                      <a:spcPct val="100000"/>
                    </a:lnSpc>
                  </a:pPr>
                  <a:endParaRPr lang="fr-FR" sz="1520" b="0" strike="noStrike" spc="-1">
                    <a:solidFill>
                      <a:srgbClr val="000000"/>
                    </a:solidFill>
                    <a:latin typeface="Calibri"/>
                  </a:endParaRPr>
                </a:p>
              </p:txBody>
            </p:sp>
            <p:sp>
              <p:nvSpPr>
                <p:cNvPr id="95" name="Shape 4857"/>
                <p:cNvSpPr/>
                <p:nvPr/>
              </p:nvSpPr>
              <p:spPr>
                <a:xfrm>
                  <a:off x="525240" y="768240"/>
                  <a:ext cx="9720" cy="10440"/>
                </a:xfrm>
                <a:custGeom>
                  <a:avLst/>
                  <a:gdLst>
                    <a:gd name="textAreaLeft" fmla="*/ 0 w 9720"/>
                    <a:gd name="textAreaRight" fmla="*/ 11160 w 9720"/>
                    <a:gd name="textAreaTop" fmla="*/ 0 h 10440"/>
                    <a:gd name="textAreaBottom" fmla="*/ 11880 h 10440"/>
                  </a:gdLst>
                  <a:ahLst/>
                  <a:cxnLst/>
                  <a:rect l="textAreaLeft" t="textAreaTop" r="textAreaRight" b="textAreaBottom"/>
                  <a:pathLst>
                    <a:path w="12606" h="13436">
                      <a:moveTo>
                        <a:pt x="4732" y="0"/>
                      </a:moveTo>
                      <a:cubicBezTo>
                        <a:pt x="8974" y="0"/>
                        <a:pt x="12606" y="3137"/>
                        <a:pt x="9596" y="10287"/>
                      </a:cubicBezTo>
                      <a:lnTo>
                        <a:pt x="0" y="13436"/>
                      </a:lnTo>
                      <a:lnTo>
                        <a:pt x="0" y="10751"/>
                      </a:lnTo>
                      <a:lnTo>
                        <a:pt x="4669" y="9665"/>
                      </a:lnTo>
                      <a:cubicBezTo>
                        <a:pt x="5621" y="5702"/>
                        <a:pt x="3843" y="4140"/>
                        <a:pt x="1773" y="4140"/>
                      </a:cubicBezTo>
                      <a:lnTo>
                        <a:pt x="0" y="5239"/>
                      </a:lnTo>
                      <a:lnTo>
                        <a:pt x="0" y="3342"/>
                      </a:lnTo>
                      <a:lnTo>
                        <a:pt x="4732"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33120" rIns="90000" bIns="-33120" anchor="t">
                  <a:noAutofit/>
                </a:bodyPr>
                <a:lstStyle/>
                <a:p>
                  <a:pPr defTabSz="457200">
                    <a:lnSpc>
                      <a:spcPct val="100000"/>
                    </a:lnSpc>
                  </a:pPr>
                  <a:endParaRPr lang="fr-FR" sz="1520" b="0" strike="noStrike" spc="-1">
                    <a:solidFill>
                      <a:srgbClr val="000000"/>
                    </a:solidFill>
                    <a:latin typeface="Calibri"/>
                  </a:endParaRPr>
                </a:p>
              </p:txBody>
            </p:sp>
            <p:sp>
              <p:nvSpPr>
                <p:cNvPr id="96" name="Shape 4858"/>
                <p:cNvSpPr/>
                <p:nvPr/>
              </p:nvSpPr>
              <p:spPr>
                <a:xfrm>
                  <a:off x="604080" y="761760"/>
                  <a:ext cx="19080" cy="32040"/>
                </a:xfrm>
                <a:custGeom>
                  <a:avLst/>
                  <a:gdLst>
                    <a:gd name="textAreaLeft" fmla="*/ 0 w 19080"/>
                    <a:gd name="textAreaRight" fmla="*/ 20520 w 19080"/>
                    <a:gd name="textAreaTop" fmla="*/ 0 h 32040"/>
                    <a:gd name="textAreaBottom" fmla="*/ 33480 h 32040"/>
                  </a:gdLst>
                  <a:ahLst/>
                  <a:cxnLst/>
                  <a:rect l="textAreaLeft" t="textAreaTop" r="textAreaRight" b="textAreaBottom"/>
                  <a:pathLst>
                    <a:path w="22898" h="37325">
                      <a:moveTo>
                        <a:pt x="15354" y="0"/>
                      </a:moveTo>
                      <a:lnTo>
                        <a:pt x="18326" y="0"/>
                      </a:lnTo>
                      <a:lnTo>
                        <a:pt x="15469" y="8039"/>
                      </a:lnTo>
                      <a:lnTo>
                        <a:pt x="22898" y="8039"/>
                      </a:lnTo>
                      <a:lnTo>
                        <a:pt x="21946" y="11227"/>
                      </a:lnTo>
                      <a:lnTo>
                        <a:pt x="14300" y="11227"/>
                      </a:lnTo>
                      <a:lnTo>
                        <a:pt x="6807" y="32182"/>
                      </a:lnTo>
                      <a:cubicBezTo>
                        <a:pt x="10224" y="31560"/>
                        <a:pt x="14186" y="28664"/>
                        <a:pt x="16256" y="26479"/>
                      </a:cubicBezTo>
                      <a:lnTo>
                        <a:pt x="17704" y="26479"/>
                      </a:lnTo>
                      <a:cubicBezTo>
                        <a:pt x="15075" y="32741"/>
                        <a:pt x="7595" y="37325"/>
                        <a:pt x="2959" y="37325"/>
                      </a:cubicBezTo>
                      <a:cubicBezTo>
                        <a:pt x="1003" y="37325"/>
                        <a:pt x="0" y="35420"/>
                        <a:pt x="724" y="33515"/>
                      </a:cubicBezTo>
                      <a:lnTo>
                        <a:pt x="8877" y="11227"/>
                      </a:lnTo>
                      <a:lnTo>
                        <a:pt x="3734" y="11227"/>
                      </a:lnTo>
                      <a:lnTo>
                        <a:pt x="3734" y="8941"/>
                      </a:lnTo>
                      <a:lnTo>
                        <a:pt x="10046" y="8039"/>
                      </a:lnTo>
                      <a:lnTo>
                        <a:pt x="15354"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11520" rIns="90000" bIns="-11520" anchor="t">
                  <a:noAutofit/>
                </a:bodyPr>
                <a:lstStyle/>
                <a:p>
                  <a:pPr defTabSz="457200">
                    <a:lnSpc>
                      <a:spcPct val="100000"/>
                    </a:lnSpc>
                  </a:pPr>
                  <a:endParaRPr lang="fr-FR" sz="1520" b="0" strike="noStrike" spc="-1">
                    <a:solidFill>
                      <a:srgbClr val="000000"/>
                    </a:solidFill>
                    <a:latin typeface="Calibri"/>
                  </a:endParaRPr>
                </a:p>
              </p:txBody>
            </p:sp>
            <p:sp>
              <p:nvSpPr>
                <p:cNvPr id="97" name="Shape 4859"/>
                <p:cNvSpPr/>
                <p:nvPr/>
              </p:nvSpPr>
              <p:spPr>
                <a:xfrm>
                  <a:off x="599400" y="754200"/>
                  <a:ext cx="5040" cy="5040"/>
                </a:xfrm>
                <a:custGeom>
                  <a:avLst/>
                  <a:gdLst>
                    <a:gd name="textAreaLeft" fmla="*/ 0 w 5040"/>
                    <a:gd name="textAreaRight" fmla="*/ 6480 w 5040"/>
                    <a:gd name="textAreaTop" fmla="*/ 0 h 5040"/>
                    <a:gd name="textAreaBottom" fmla="*/ 6480 h 5040"/>
                  </a:gdLst>
                  <a:ahLst/>
                  <a:cxnLst/>
                  <a:rect l="textAreaLeft" t="textAreaTop" r="textAreaRight" b="textAreaBottom"/>
                  <a:pathLst>
                    <a:path w="7366" h="7379">
                      <a:moveTo>
                        <a:pt x="3683" y="0"/>
                      </a:moveTo>
                      <a:cubicBezTo>
                        <a:pt x="5690" y="0"/>
                        <a:pt x="7366" y="1676"/>
                        <a:pt x="7366" y="3683"/>
                      </a:cubicBezTo>
                      <a:cubicBezTo>
                        <a:pt x="7366" y="5753"/>
                        <a:pt x="5690" y="7379"/>
                        <a:pt x="3683" y="7379"/>
                      </a:cubicBezTo>
                      <a:cubicBezTo>
                        <a:pt x="1613" y="7379"/>
                        <a:pt x="0" y="5753"/>
                        <a:pt x="0" y="3683"/>
                      </a:cubicBezTo>
                      <a:cubicBezTo>
                        <a:pt x="0" y="1676"/>
                        <a:pt x="1613" y="0"/>
                        <a:pt x="3683" y="0"/>
                      </a:cubicBez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38520" rIns="90000" bIns="-38520" anchor="t">
                  <a:noAutofit/>
                </a:bodyPr>
                <a:lstStyle/>
                <a:p>
                  <a:pPr defTabSz="457200">
                    <a:lnSpc>
                      <a:spcPct val="100000"/>
                    </a:lnSpc>
                  </a:pPr>
                  <a:endParaRPr lang="fr-FR" sz="1520" b="0" strike="noStrike" spc="-1">
                    <a:solidFill>
                      <a:srgbClr val="000000"/>
                    </a:solidFill>
                    <a:latin typeface="Calibri"/>
                  </a:endParaRPr>
                </a:p>
              </p:txBody>
            </p:sp>
            <p:sp>
              <p:nvSpPr>
                <p:cNvPr id="98" name="Shape 4860"/>
                <p:cNvSpPr/>
                <p:nvPr/>
              </p:nvSpPr>
              <p:spPr>
                <a:xfrm>
                  <a:off x="634320" y="785880"/>
                  <a:ext cx="4680" cy="5760"/>
                </a:xfrm>
                <a:custGeom>
                  <a:avLst/>
                  <a:gdLst>
                    <a:gd name="textAreaLeft" fmla="*/ 0 w 4680"/>
                    <a:gd name="textAreaRight" fmla="*/ 6120 w 4680"/>
                    <a:gd name="textAreaTop" fmla="*/ 0 h 5760"/>
                    <a:gd name="textAreaBottom" fmla="*/ 7200 h 5760"/>
                  </a:gdLst>
                  <a:ahLst/>
                  <a:cxnLst/>
                  <a:rect l="textAreaLeft" t="textAreaTop" r="textAreaRight" b="textAreaBottom"/>
                  <a:pathLst>
                    <a:path w="7076" h="8469">
                      <a:moveTo>
                        <a:pt x="5171" y="0"/>
                      </a:moveTo>
                      <a:lnTo>
                        <a:pt x="7076" y="0"/>
                      </a:lnTo>
                      <a:cubicBezTo>
                        <a:pt x="5285" y="3346"/>
                        <a:pt x="3301" y="6042"/>
                        <a:pt x="1240" y="7901"/>
                      </a:cubicBezTo>
                      <a:lnTo>
                        <a:pt x="0" y="8469"/>
                      </a:lnTo>
                      <a:lnTo>
                        <a:pt x="0" y="3482"/>
                      </a:lnTo>
                      <a:lnTo>
                        <a:pt x="5171"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37800" rIns="90000" bIns="-37800" anchor="t">
                  <a:noAutofit/>
                </a:bodyPr>
                <a:lstStyle/>
                <a:p>
                  <a:pPr defTabSz="457200">
                    <a:lnSpc>
                      <a:spcPct val="100000"/>
                    </a:lnSpc>
                  </a:pPr>
                  <a:endParaRPr lang="fr-FR" sz="1520" b="0" strike="noStrike" spc="-1">
                    <a:solidFill>
                      <a:srgbClr val="000000"/>
                    </a:solidFill>
                    <a:latin typeface="Calibri"/>
                  </a:endParaRPr>
                </a:p>
              </p:txBody>
            </p:sp>
            <p:sp>
              <p:nvSpPr>
                <p:cNvPr id="99" name="Shape 4861"/>
                <p:cNvSpPr/>
                <p:nvPr/>
              </p:nvSpPr>
              <p:spPr>
                <a:xfrm>
                  <a:off x="634320" y="768240"/>
                  <a:ext cx="9720" cy="10440"/>
                </a:xfrm>
                <a:custGeom>
                  <a:avLst/>
                  <a:gdLst>
                    <a:gd name="textAreaLeft" fmla="*/ 0 w 9720"/>
                    <a:gd name="textAreaRight" fmla="*/ 11160 w 9720"/>
                    <a:gd name="textAreaTop" fmla="*/ 0 h 10440"/>
                    <a:gd name="textAreaBottom" fmla="*/ 11880 h 10440"/>
                  </a:gdLst>
                  <a:ahLst/>
                  <a:cxnLst/>
                  <a:rect l="textAreaLeft" t="textAreaTop" r="textAreaRight" b="textAreaBottom"/>
                  <a:pathLst>
                    <a:path w="12600" h="13434">
                      <a:moveTo>
                        <a:pt x="4726" y="0"/>
                      </a:moveTo>
                      <a:cubicBezTo>
                        <a:pt x="8968" y="0"/>
                        <a:pt x="12600" y="3137"/>
                        <a:pt x="9591" y="10287"/>
                      </a:cubicBezTo>
                      <a:lnTo>
                        <a:pt x="0" y="13434"/>
                      </a:lnTo>
                      <a:lnTo>
                        <a:pt x="0" y="10752"/>
                      </a:lnTo>
                      <a:lnTo>
                        <a:pt x="4676" y="9665"/>
                      </a:lnTo>
                      <a:cubicBezTo>
                        <a:pt x="5628" y="5702"/>
                        <a:pt x="3837" y="4140"/>
                        <a:pt x="1767" y="4140"/>
                      </a:cubicBezTo>
                      <a:lnTo>
                        <a:pt x="0" y="5236"/>
                      </a:lnTo>
                      <a:lnTo>
                        <a:pt x="0" y="3337"/>
                      </a:lnTo>
                      <a:lnTo>
                        <a:pt x="4726"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33120" rIns="90000" bIns="-33120" anchor="t">
                  <a:noAutofit/>
                </a:bodyPr>
                <a:lstStyle/>
                <a:p>
                  <a:pPr defTabSz="457200">
                    <a:lnSpc>
                      <a:spcPct val="100000"/>
                    </a:lnSpc>
                  </a:pPr>
                  <a:endParaRPr lang="fr-FR" sz="1520" b="0" strike="noStrike" spc="-1">
                    <a:solidFill>
                      <a:srgbClr val="000000"/>
                    </a:solidFill>
                    <a:latin typeface="Calibri"/>
                  </a:endParaRPr>
                </a:p>
              </p:txBody>
            </p:sp>
            <p:sp>
              <p:nvSpPr>
                <p:cNvPr id="100" name="Shape 4862"/>
                <p:cNvSpPr/>
                <p:nvPr/>
              </p:nvSpPr>
              <p:spPr>
                <a:xfrm>
                  <a:off x="636480" y="755280"/>
                  <a:ext cx="9720" cy="8640"/>
                </a:xfrm>
                <a:custGeom>
                  <a:avLst/>
                  <a:gdLst>
                    <a:gd name="textAreaLeft" fmla="*/ 0 w 9720"/>
                    <a:gd name="textAreaRight" fmla="*/ 11160 w 9720"/>
                    <a:gd name="textAreaTop" fmla="*/ 0 h 8640"/>
                    <a:gd name="textAreaBottom" fmla="*/ 10080 h 8640"/>
                  </a:gdLst>
                  <a:ahLst/>
                  <a:cxnLst/>
                  <a:rect l="textAreaLeft" t="textAreaTop" r="textAreaRight" b="textAreaBottom"/>
                  <a:pathLst>
                    <a:path w="12573" h="11341">
                      <a:moveTo>
                        <a:pt x="6706" y="0"/>
                      </a:moveTo>
                      <a:lnTo>
                        <a:pt x="12573" y="0"/>
                      </a:lnTo>
                      <a:lnTo>
                        <a:pt x="12573" y="1168"/>
                      </a:lnTo>
                      <a:lnTo>
                        <a:pt x="1676" y="11341"/>
                      </a:lnTo>
                      <a:lnTo>
                        <a:pt x="0" y="11341"/>
                      </a:lnTo>
                      <a:lnTo>
                        <a:pt x="6706"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34920" rIns="90000" bIns="-34920" anchor="t">
                  <a:noAutofit/>
                </a:bodyPr>
                <a:lstStyle/>
                <a:p>
                  <a:pPr defTabSz="457200">
                    <a:lnSpc>
                      <a:spcPct val="100000"/>
                    </a:lnSpc>
                  </a:pPr>
                  <a:endParaRPr lang="fr-FR" sz="1520" b="0" strike="noStrike" spc="-1">
                    <a:solidFill>
                      <a:srgbClr val="000000"/>
                    </a:solidFill>
                    <a:latin typeface="Calibri"/>
                  </a:endParaRPr>
                </a:p>
              </p:txBody>
            </p:sp>
            <p:sp>
              <p:nvSpPr>
                <p:cNvPr id="101" name="Shape 4863"/>
                <p:cNvSpPr/>
                <p:nvPr/>
              </p:nvSpPr>
              <p:spPr>
                <a:xfrm>
                  <a:off x="445320" y="722880"/>
                  <a:ext cx="12240" cy="19440"/>
                </a:xfrm>
                <a:custGeom>
                  <a:avLst/>
                  <a:gdLst>
                    <a:gd name="textAreaLeft" fmla="*/ 0 w 12240"/>
                    <a:gd name="textAreaRight" fmla="*/ 13680 w 12240"/>
                    <a:gd name="textAreaTop" fmla="*/ 0 h 19440"/>
                    <a:gd name="textAreaBottom" fmla="*/ 20880 h 19440"/>
                  </a:gdLst>
                  <a:ahLst/>
                  <a:cxnLst/>
                  <a:rect l="textAreaLeft" t="textAreaTop" r="textAreaRight" b="textAreaBottom"/>
                  <a:pathLst>
                    <a:path w="15615" h="23257">
                      <a:moveTo>
                        <a:pt x="15615" y="0"/>
                      </a:moveTo>
                      <a:lnTo>
                        <a:pt x="15615" y="2745"/>
                      </a:lnTo>
                      <a:lnTo>
                        <a:pt x="15024" y="3483"/>
                      </a:lnTo>
                      <a:lnTo>
                        <a:pt x="15615" y="3773"/>
                      </a:lnTo>
                      <a:lnTo>
                        <a:pt x="15615" y="10347"/>
                      </a:lnTo>
                      <a:lnTo>
                        <a:pt x="13132" y="9401"/>
                      </a:lnTo>
                      <a:cubicBezTo>
                        <a:pt x="9042" y="11026"/>
                        <a:pt x="6198" y="12868"/>
                        <a:pt x="6198" y="15827"/>
                      </a:cubicBezTo>
                      <a:cubicBezTo>
                        <a:pt x="6198" y="18621"/>
                        <a:pt x="8763" y="19739"/>
                        <a:pt x="14072" y="19739"/>
                      </a:cubicBezTo>
                      <a:lnTo>
                        <a:pt x="15615" y="19468"/>
                      </a:lnTo>
                      <a:lnTo>
                        <a:pt x="15615" y="22118"/>
                      </a:lnTo>
                      <a:lnTo>
                        <a:pt x="11113" y="23257"/>
                      </a:lnTo>
                      <a:cubicBezTo>
                        <a:pt x="5080" y="23257"/>
                        <a:pt x="0" y="21644"/>
                        <a:pt x="0" y="17783"/>
                      </a:cubicBezTo>
                      <a:cubicBezTo>
                        <a:pt x="0" y="13820"/>
                        <a:pt x="3289" y="11026"/>
                        <a:pt x="11671" y="8563"/>
                      </a:cubicBezTo>
                      <a:cubicBezTo>
                        <a:pt x="10617" y="7724"/>
                        <a:pt x="10160" y="6835"/>
                        <a:pt x="10160" y="5553"/>
                      </a:cubicBezTo>
                      <a:lnTo>
                        <a:pt x="15615"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24120" rIns="90000" bIns="-24120" anchor="t">
                  <a:noAutofit/>
                </a:bodyPr>
                <a:lstStyle/>
                <a:p>
                  <a:pPr defTabSz="457200">
                    <a:lnSpc>
                      <a:spcPct val="100000"/>
                    </a:lnSpc>
                  </a:pPr>
                  <a:endParaRPr lang="fr-FR" sz="1520" b="0" strike="noStrike" spc="-1">
                    <a:solidFill>
                      <a:srgbClr val="000000"/>
                    </a:solidFill>
                    <a:latin typeface="Calibri"/>
                  </a:endParaRPr>
                </a:p>
              </p:txBody>
            </p:sp>
            <p:sp>
              <p:nvSpPr>
                <p:cNvPr id="102" name="Shape 4864"/>
                <p:cNvSpPr/>
                <p:nvPr/>
              </p:nvSpPr>
              <p:spPr>
                <a:xfrm>
                  <a:off x="454320" y="707760"/>
                  <a:ext cx="3240" cy="12960"/>
                </a:xfrm>
                <a:custGeom>
                  <a:avLst/>
                  <a:gdLst>
                    <a:gd name="textAreaLeft" fmla="*/ 0 w 3240"/>
                    <a:gd name="textAreaRight" fmla="*/ 4680 w 3240"/>
                    <a:gd name="textAreaTop" fmla="*/ 0 h 12960"/>
                    <a:gd name="textAreaBottom" fmla="*/ 14400 h 12960"/>
                  </a:gdLst>
                  <a:ahLst/>
                  <a:cxnLst/>
                  <a:rect l="textAreaLeft" t="textAreaTop" r="textAreaRight" b="textAreaBottom"/>
                  <a:pathLst>
                    <a:path w="5734" h="16428">
                      <a:moveTo>
                        <a:pt x="5734" y="0"/>
                      </a:moveTo>
                      <a:lnTo>
                        <a:pt x="5734" y="9480"/>
                      </a:lnTo>
                      <a:lnTo>
                        <a:pt x="5309" y="11302"/>
                      </a:lnTo>
                      <a:lnTo>
                        <a:pt x="5734" y="11856"/>
                      </a:lnTo>
                      <a:lnTo>
                        <a:pt x="5734" y="16428"/>
                      </a:lnTo>
                      <a:lnTo>
                        <a:pt x="0" y="9245"/>
                      </a:lnTo>
                      <a:cubicBezTo>
                        <a:pt x="0" y="6476"/>
                        <a:pt x="1257" y="3387"/>
                        <a:pt x="3486" y="990"/>
                      </a:cubicBezTo>
                      <a:lnTo>
                        <a:pt x="5734"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30600" rIns="90000" bIns="-30600" anchor="t">
                  <a:noAutofit/>
                </a:bodyPr>
                <a:lstStyle/>
                <a:p>
                  <a:pPr defTabSz="457200">
                    <a:lnSpc>
                      <a:spcPct val="100000"/>
                    </a:lnSpc>
                  </a:pPr>
                  <a:endParaRPr lang="fr-FR" sz="1520" b="0" strike="noStrike" spc="-1">
                    <a:solidFill>
                      <a:srgbClr val="000000"/>
                    </a:solidFill>
                    <a:latin typeface="Calibri"/>
                  </a:endParaRPr>
                </a:p>
              </p:txBody>
            </p:sp>
            <p:sp>
              <p:nvSpPr>
                <p:cNvPr id="103" name="Shape 4865"/>
                <p:cNvSpPr/>
                <p:nvPr/>
              </p:nvSpPr>
              <p:spPr>
                <a:xfrm>
                  <a:off x="410760" y="694440"/>
                  <a:ext cx="39600" cy="35280"/>
                </a:xfrm>
                <a:custGeom>
                  <a:avLst/>
                  <a:gdLst>
                    <a:gd name="textAreaLeft" fmla="*/ 0 w 39600"/>
                    <a:gd name="textAreaRight" fmla="*/ 41040 w 39600"/>
                    <a:gd name="textAreaTop" fmla="*/ 0 h 35280"/>
                    <a:gd name="textAreaBottom" fmla="*/ 36720 h 35280"/>
                  </a:gdLst>
                  <a:ahLst/>
                  <a:cxnLst/>
                  <a:rect l="textAreaLeft" t="textAreaTop" r="textAreaRight" b="textAreaBottom"/>
                  <a:pathLst>
                    <a:path w="45695" h="40792">
                      <a:moveTo>
                        <a:pt x="14859" y="0"/>
                      </a:moveTo>
                      <a:lnTo>
                        <a:pt x="45695" y="0"/>
                      </a:lnTo>
                      <a:lnTo>
                        <a:pt x="43967" y="9169"/>
                      </a:lnTo>
                      <a:lnTo>
                        <a:pt x="41897" y="9169"/>
                      </a:lnTo>
                      <a:cubicBezTo>
                        <a:pt x="41897" y="3975"/>
                        <a:pt x="41288" y="2578"/>
                        <a:pt x="36093" y="2578"/>
                      </a:cubicBezTo>
                      <a:lnTo>
                        <a:pt x="32512" y="2578"/>
                      </a:lnTo>
                      <a:cubicBezTo>
                        <a:pt x="27483" y="2578"/>
                        <a:pt x="26708" y="3302"/>
                        <a:pt x="25362" y="7049"/>
                      </a:cubicBezTo>
                      <a:lnTo>
                        <a:pt x="21285" y="18275"/>
                      </a:lnTo>
                      <a:lnTo>
                        <a:pt x="29388" y="18275"/>
                      </a:lnTo>
                      <a:cubicBezTo>
                        <a:pt x="33414" y="18275"/>
                        <a:pt x="34861" y="15926"/>
                        <a:pt x="36703" y="12738"/>
                      </a:cubicBezTo>
                      <a:lnTo>
                        <a:pt x="38824" y="12738"/>
                      </a:lnTo>
                      <a:lnTo>
                        <a:pt x="33909" y="26200"/>
                      </a:lnTo>
                      <a:lnTo>
                        <a:pt x="31788" y="26200"/>
                      </a:lnTo>
                      <a:cubicBezTo>
                        <a:pt x="32347" y="22187"/>
                        <a:pt x="32296" y="20676"/>
                        <a:pt x="28600" y="20676"/>
                      </a:cubicBezTo>
                      <a:lnTo>
                        <a:pt x="20396" y="20676"/>
                      </a:lnTo>
                      <a:lnTo>
                        <a:pt x="17158" y="29553"/>
                      </a:lnTo>
                      <a:cubicBezTo>
                        <a:pt x="14135" y="37884"/>
                        <a:pt x="13297" y="38278"/>
                        <a:pt x="22403" y="38278"/>
                      </a:cubicBezTo>
                      <a:cubicBezTo>
                        <a:pt x="29274" y="38278"/>
                        <a:pt x="34188" y="34760"/>
                        <a:pt x="38100" y="31064"/>
                      </a:cubicBezTo>
                      <a:lnTo>
                        <a:pt x="40450" y="31064"/>
                      </a:lnTo>
                      <a:lnTo>
                        <a:pt x="34303" y="40792"/>
                      </a:lnTo>
                      <a:lnTo>
                        <a:pt x="0" y="40792"/>
                      </a:lnTo>
                      <a:lnTo>
                        <a:pt x="508" y="39052"/>
                      </a:lnTo>
                      <a:cubicBezTo>
                        <a:pt x="7379" y="37821"/>
                        <a:pt x="8547" y="37211"/>
                        <a:pt x="11341" y="29553"/>
                      </a:cubicBezTo>
                      <a:lnTo>
                        <a:pt x="18047" y="11227"/>
                      </a:lnTo>
                      <a:cubicBezTo>
                        <a:pt x="20841" y="3518"/>
                        <a:pt x="20282" y="2959"/>
                        <a:pt x="14300" y="1740"/>
                      </a:cubicBezTo>
                      <a:lnTo>
                        <a:pt x="14859"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8280" rIns="90000" bIns="-8280" anchor="t">
                  <a:noAutofit/>
                </a:bodyPr>
                <a:lstStyle/>
                <a:p>
                  <a:pPr defTabSz="457200">
                    <a:lnSpc>
                      <a:spcPct val="100000"/>
                    </a:lnSpc>
                  </a:pPr>
                  <a:endParaRPr lang="fr-FR" sz="1520" b="0" strike="noStrike" spc="-1">
                    <a:solidFill>
                      <a:srgbClr val="000000"/>
                    </a:solidFill>
                    <a:latin typeface="Calibri"/>
                  </a:endParaRPr>
                </a:p>
              </p:txBody>
            </p:sp>
            <p:sp>
              <p:nvSpPr>
                <p:cNvPr id="104" name="Shape 4866"/>
                <p:cNvSpPr/>
                <p:nvPr/>
              </p:nvSpPr>
              <p:spPr>
                <a:xfrm>
                  <a:off x="439200" y="684000"/>
                  <a:ext cx="9720" cy="6120"/>
                </a:xfrm>
                <a:custGeom>
                  <a:avLst/>
                  <a:gdLst>
                    <a:gd name="textAreaLeft" fmla="*/ 0 w 9720"/>
                    <a:gd name="textAreaRight" fmla="*/ 11160 w 9720"/>
                    <a:gd name="textAreaTop" fmla="*/ 0 h 6120"/>
                    <a:gd name="textAreaBottom" fmla="*/ 7560 h 6120"/>
                  </a:gdLst>
                  <a:ahLst/>
                  <a:cxnLst/>
                  <a:rect l="textAreaLeft" t="textAreaTop" r="textAreaRight" b="textAreaBottom"/>
                  <a:pathLst>
                    <a:path w="12624" h="8661">
                      <a:moveTo>
                        <a:pt x="6032" y="0"/>
                      </a:moveTo>
                      <a:lnTo>
                        <a:pt x="12624" y="0"/>
                      </a:lnTo>
                      <a:lnTo>
                        <a:pt x="12624" y="1168"/>
                      </a:lnTo>
                      <a:lnTo>
                        <a:pt x="1727" y="8661"/>
                      </a:lnTo>
                      <a:lnTo>
                        <a:pt x="0" y="8661"/>
                      </a:lnTo>
                      <a:lnTo>
                        <a:pt x="6032"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37440" rIns="90000" bIns="-37440" anchor="t">
                  <a:noAutofit/>
                </a:bodyPr>
                <a:lstStyle/>
                <a:p>
                  <a:pPr defTabSz="457200">
                    <a:lnSpc>
                      <a:spcPct val="100000"/>
                    </a:lnSpc>
                  </a:pPr>
                  <a:endParaRPr lang="fr-FR" sz="1520" b="0" strike="noStrike" spc="-1">
                    <a:solidFill>
                      <a:srgbClr val="000000"/>
                    </a:solidFill>
                    <a:latin typeface="Calibri"/>
                  </a:endParaRPr>
                </a:p>
              </p:txBody>
            </p:sp>
            <p:sp>
              <p:nvSpPr>
                <p:cNvPr id="105" name="Shape 4867"/>
                <p:cNvSpPr/>
                <p:nvPr/>
              </p:nvSpPr>
              <p:spPr>
                <a:xfrm>
                  <a:off x="459360" y="726480"/>
                  <a:ext cx="11160" cy="14760"/>
                </a:xfrm>
                <a:custGeom>
                  <a:avLst/>
                  <a:gdLst>
                    <a:gd name="textAreaLeft" fmla="*/ 0 w 11160"/>
                    <a:gd name="textAreaRight" fmla="*/ 12600 w 11160"/>
                    <a:gd name="textAreaTop" fmla="*/ 0 h 14760"/>
                    <a:gd name="textAreaBottom" fmla="*/ 16200 h 14760"/>
                  </a:gdLst>
                  <a:ahLst/>
                  <a:cxnLst/>
                  <a:rect l="textAreaLeft" t="textAreaTop" r="textAreaRight" b="textAreaBottom"/>
                  <a:pathLst>
                    <a:path w="14268" h="18345">
                      <a:moveTo>
                        <a:pt x="0" y="0"/>
                      </a:moveTo>
                      <a:lnTo>
                        <a:pt x="5886" y="2897"/>
                      </a:lnTo>
                      <a:cubicBezTo>
                        <a:pt x="11093" y="4459"/>
                        <a:pt x="14268" y="5742"/>
                        <a:pt x="14268" y="9323"/>
                      </a:cubicBezTo>
                      <a:cubicBezTo>
                        <a:pt x="14268" y="11641"/>
                        <a:pt x="12132" y="14181"/>
                        <a:pt x="8717" y="16142"/>
                      </a:cubicBezTo>
                      <a:lnTo>
                        <a:pt x="0" y="18345"/>
                      </a:lnTo>
                      <a:lnTo>
                        <a:pt x="0" y="15695"/>
                      </a:lnTo>
                      <a:lnTo>
                        <a:pt x="6304" y="14589"/>
                      </a:lnTo>
                      <a:cubicBezTo>
                        <a:pt x="8255" y="13730"/>
                        <a:pt x="9417" y="12530"/>
                        <a:pt x="9417" y="11165"/>
                      </a:cubicBezTo>
                      <a:cubicBezTo>
                        <a:pt x="9417" y="9882"/>
                        <a:pt x="7791" y="9323"/>
                        <a:pt x="3550" y="7926"/>
                      </a:cubicBezTo>
                      <a:lnTo>
                        <a:pt x="0" y="6574"/>
                      </a:lnTo>
                      <a:lnTo>
                        <a:pt x="0"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28800" rIns="90000" bIns="-28800" anchor="t">
                  <a:noAutofit/>
                </a:bodyPr>
                <a:lstStyle/>
                <a:p>
                  <a:pPr defTabSz="457200">
                    <a:lnSpc>
                      <a:spcPct val="100000"/>
                    </a:lnSpc>
                  </a:pPr>
                  <a:endParaRPr lang="fr-FR" sz="1520" b="0" strike="noStrike" spc="-1">
                    <a:solidFill>
                      <a:srgbClr val="000000"/>
                    </a:solidFill>
                    <a:latin typeface="Calibri"/>
                  </a:endParaRPr>
                </a:p>
              </p:txBody>
            </p:sp>
            <p:sp>
              <p:nvSpPr>
                <p:cNvPr id="106" name="Shape 4868"/>
                <p:cNvSpPr/>
                <p:nvPr/>
              </p:nvSpPr>
              <p:spPr>
                <a:xfrm>
                  <a:off x="475920" y="709200"/>
                  <a:ext cx="10080" cy="21240"/>
                </a:xfrm>
                <a:custGeom>
                  <a:avLst/>
                  <a:gdLst>
                    <a:gd name="textAreaLeft" fmla="*/ 0 w 10080"/>
                    <a:gd name="textAreaRight" fmla="*/ 11520 w 10080"/>
                    <a:gd name="textAreaTop" fmla="*/ 0 h 21240"/>
                    <a:gd name="textAreaBottom" fmla="*/ 22680 h 21240"/>
                  </a:gdLst>
                  <a:ahLst/>
                  <a:cxnLst/>
                  <a:rect l="textAreaLeft" t="textAreaTop" r="textAreaRight" b="textAreaBottom"/>
                  <a:pathLst>
                    <a:path w="13043" h="25590">
                      <a:moveTo>
                        <a:pt x="13043" y="0"/>
                      </a:moveTo>
                      <a:lnTo>
                        <a:pt x="13043" y="4068"/>
                      </a:lnTo>
                      <a:lnTo>
                        <a:pt x="10120" y="6192"/>
                      </a:lnTo>
                      <a:cubicBezTo>
                        <a:pt x="7668" y="9381"/>
                        <a:pt x="5753" y="13429"/>
                        <a:pt x="5753" y="16865"/>
                      </a:cubicBezTo>
                      <a:cubicBezTo>
                        <a:pt x="5753" y="18935"/>
                        <a:pt x="6426" y="19824"/>
                        <a:pt x="7493" y="19824"/>
                      </a:cubicBezTo>
                      <a:cubicBezTo>
                        <a:pt x="8414" y="19824"/>
                        <a:pt x="9865" y="18875"/>
                        <a:pt x="11408" y="17535"/>
                      </a:cubicBezTo>
                      <a:lnTo>
                        <a:pt x="13043" y="15839"/>
                      </a:lnTo>
                      <a:lnTo>
                        <a:pt x="13043" y="18081"/>
                      </a:lnTo>
                      <a:lnTo>
                        <a:pt x="9542" y="22612"/>
                      </a:lnTo>
                      <a:cubicBezTo>
                        <a:pt x="7864" y="24415"/>
                        <a:pt x="6229" y="25590"/>
                        <a:pt x="4585" y="25590"/>
                      </a:cubicBezTo>
                      <a:cubicBezTo>
                        <a:pt x="1791" y="25590"/>
                        <a:pt x="0" y="23913"/>
                        <a:pt x="0" y="21005"/>
                      </a:cubicBezTo>
                      <a:cubicBezTo>
                        <a:pt x="0" y="15811"/>
                        <a:pt x="2753" y="9635"/>
                        <a:pt x="7098" y="4758"/>
                      </a:cubicBezTo>
                      <a:lnTo>
                        <a:pt x="13043"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22320" rIns="90000" bIns="-22320" anchor="t">
                  <a:noAutofit/>
                </a:bodyPr>
                <a:lstStyle/>
                <a:p>
                  <a:pPr defTabSz="457200">
                    <a:lnSpc>
                      <a:spcPct val="100000"/>
                    </a:lnSpc>
                  </a:pPr>
                  <a:endParaRPr lang="fr-FR" sz="1520" b="0" strike="noStrike" spc="-1">
                    <a:solidFill>
                      <a:srgbClr val="000000"/>
                    </a:solidFill>
                    <a:latin typeface="Calibri"/>
                  </a:endParaRPr>
                </a:p>
              </p:txBody>
            </p:sp>
            <p:sp>
              <p:nvSpPr>
                <p:cNvPr id="107" name="Shape 4869"/>
                <p:cNvSpPr/>
                <p:nvPr/>
              </p:nvSpPr>
              <p:spPr>
                <a:xfrm>
                  <a:off x="459360" y="704880"/>
                  <a:ext cx="17280" cy="18720"/>
                </a:xfrm>
                <a:custGeom>
                  <a:avLst/>
                  <a:gdLst>
                    <a:gd name="textAreaLeft" fmla="*/ 0 w 17280"/>
                    <a:gd name="textAreaRight" fmla="*/ 18720 w 17280"/>
                    <a:gd name="textAreaTop" fmla="*/ 0 h 18720"/>
                    <a:gd name="textAreaBottom" fmla="*/ 20160 h 18720"/>
                  </a:gdLst>
                  <a:ahLst/>
                  <a:cxnLst/>
                  <a:rect l="textAreaLeft" t="textAreaTop" r="textAreaRight" b="textAreaBottom"/>
                  <a:pathLst>
                    <a:path w="20860" h="22732">
                      <a:moveTo>
                        <a:pt x="7068" y="0"/>
                      </a:moveTo>
                      <a:cubicBezTo>
                        <a:pt x="8465" y="0"/>
                        <a:pt x="9862" y="394"/>
                        <a:pt x="11030" y="1118"/>
                      </a:cubicBezTo>
                      <a:lnTo>
                        <a:pt x="20860" y="1118"/>
                      </a:lnTo>
                      <a:lnTo>
                        <a:pt x="19920" y="4305"/>
                      </a:lnTo>
                      <a:lnTo>
                        <a:pt x="13710" y="4305"/>
                      </a:lnTo>
                      <a:cubicBezTo>
                        <a:pt x="14103" y="5207"/>
                        <a:pt x="14332" y="6210"/>
                        <a:pt x="14332" y="7379"/>
                      </a:cubicBezTo>
                      <a:cubicBezTo>
                        <a:pt x="14332" y="12916"/>
                        <a:pt x="9582" y="19507"/>
                        <a:pt x="2267" y="19901"/>
                      </a:cubicBezTo>
                      <a:lnTo>
                        <a:pt x="0" y="22732"/>
                      </a:lnTo>
                      <a:lnTo>
                        <a:pt x="0" y="19987"/>
                      </a:lnTo>
                      <a:lnTo>
                        <a:pt x="197" y="19787"/>
                      </a:lnTo>
                      <a:lnTo>
                        <a:pt x="0" y="19540"/>
                      </a:lnTo>
                      <a:lnTo>
                        <a:pt x="0" y="14968"/>
                      </a:lnTo>
                      <a:lnTo>
                        <a:pt x="2153" y="17767"/>
                      </a:lnTo>
                      <a:cubicBezTo>
                        <a:pt x="6344" y="17767"/>
                        <a:pt x="9023" y="10452"/>
                        <a:pt x="9023" y="5486"/>
                      </a:cubicBezTo>
                      <a:cubicBezTo>
                        <a:pt x="9023" y="3696"/>
                        <a:pt x="8299" y="2134"/>
                        <a:pt x="6445" y="2134"/>
                      </a:cubicBezTo>
                      <a:cubicBezTo>
                        <a:pt x="4356" y="2134"/>
                        <a:pt x="2638" y="3962"/>
                        <a:pt x="1443" y="6412"/>
                      </a:cubicBezTo>
                      <a:lnTo>
                        <a:pt x="0" y="12592"/>
                      </a:lnTo>
                      <a:lnTo>
                        <a:pt x="0" y="3112"/>
                      </a:lnTo>
                      <a:lnTo>
                        <a:pt x="7068"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24840" rIns="90000" bIns="-24840" anchor="t">
                  <a:noAutofit/>
                </a:bodyPr>
                <a:lstStyle/>
                <a:p>
                  <a:pPr defTabSz="457200">
                    <a:lnSpc>
                      <a:spcPct val="100000"/>
                    </a:lnSpc>
                  </a:pPr>
                  <a:endParaRPr lang="fr-FR" sz="1520" b="0" strike="noStrike" spc="-1">
                    <a:solidFill>
                      <a:srgbClr val="000000"/>
                    </a:solidFill>
                    <a:latin typeface="Calibri"/>
                  </a:endParaRPr>
                </a:p>
              </p:txBody>
            </p:sp>
            <p:sp>
              <p:nvSpPr>
                <p:cNvPr id="108" name="Shape 4870"/>
                <p:cNvSpPr/>
                <p:nvPr/>
              </p:nvSpPr>
              <p:spPr>
                <a:xfrm>
                  <a:off x="556560" y="707760"/>
                  <a:ext cx="8280" cy="22680"/>
                </a:xfrm>
                <a:custGeom>
                  <a:avLst/>
                  <a:gdLst>
                    <a:gd name="textAreaLeft" fmla="*/ 0 w 8280"/>
                    <a:gd name="textAreaRight" fmla="*/ 9720 w 8280"/>
                    <a:gd name="textAreaTop" fmla="*/ 0 h 22680"/>
                    <a:gd name="textAreaBottom" fmla="*/ 24120 h 22680"/>
                  </a:gdLst>
                  <a:ahLst/>
                  <a:cxnLst/>
                  <a:rect l="textAreaLeft" t="textAreaTop" r="textAreaRight" b="textAreaBottom"/>
                  <a:pathLst>
                    <a:path w="10920" h="27066">
                      <a:moveTo>
                        <a:pt x="10920" y="0"/>
                      </a:moveTo>
                      <a:lnTo>
                        <a:pt x="10920" y="1898"/>
                      </a:lnTo>
                      <a:lnTo>
                        <a:pt x="9125" y="3011"/>
                      </a:lnTo>
                      <a:cubicBezTo>
                        <a:pt x="7938" y="4394"/>
                        <a:pt x="6820" y="6334"/>
                        <a:pt x="5982" y="8562"/>
                      </a:cubicBezTo>
                      <a:lnTo>
                        <a:pt x="10920" y="7414"/>
                      </a:lnTo>
                      <a:lnTo>
                        <a:pt x="10920" y="10097"/>
                      </a:lnTo>
                      <a:lnTo>
                        <a:pt x="5029" y="12030"/>
                      </a:lnTo>
                      <a:cubicBezTo>
                        <a:pt x="4750" y="13376"/>
                        <a:pt x="4585" y="14824"/>
                        <a:pt x="4585" y="16284"/>
                      </a:cubicBezTo>
                      <a:cubicBezTo>
                        <a:pt x="4585" y="19802"/>
                        <a:pt x="5931" y="21364"/>
                        <a:pt x="8547" y="21364"/>
                      </a:cubicBezTo>
                      <a:lnTo>
                        <a:pt x="10920" y="19766"/>
                      </a:lnTo>
                      <a:lnTo>
                        <a:pt x="10920" y="24753"/>
                      </a:lnTo>
                      <a:lnTo>
                        <a:pt x="5867" y="27066"/>
                      </a:lnTo>
                      <a:cubicBezTo>
                        <a:pt x="2299" y="27066"/>
                        <a:pt x="0" y="24437"/>
                        <a:pt x="0" y="19624"/>
                      </a:cubicBezTo>
                      <a:cubicBezTo>
                        <a:pt x="0" y="14265"/>
                        <a:pt x="2083" y="8524"/>
                        <a:pt x="5080" y="4124"/>
                      </a:cubicBezTo>
                      <a:lnTo>
                        <a:pt x="10920"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20880" rIns="90000" bIns="-20880" anchor="t">
                  <a:noAutofit/>
                </a:bodyPr>
                <a:lstStyle/>
                <a:p>
                  <a:pPr defTabSz="457200">
                    <a:lnSpc>
                      <a:spcPct val="100000"/>
                    </a:lnSpc>
                  </a:pPr>
                  <a:endParaRPr lang="fr-FR" sz="1520" b="0" strike="noStrike" spc="-1">
                    <a:solidFill>
                      <a:srgbClr val="000000"/>
                    </a:solidFill>
                    <a:latin typeface="Calibri"/>
                  </a:endParaRPr>
                </a:p>
              </p:txBody>
            </p:sp>
            <p:sp>
              <p:nvSpPr>
                <p:cNvPr id="109" name="Shape 4871"/>
                <p:cNvSpPr/>
                <p:nvPr/>
              </p:nvSpPr>
              <p:spPr>
                <a:xfrm>
                  <a:off x="519480" y="704880"/>
                  <a:ext cx="12600" cy="25920"/>
                </a:xfrm>
                <a:custGeom>
                  <a:avLst/>
                  <a:gdLst>
                    <a:gd name="textAreaLeft" fmla="*/ 0 w 12600"/>
                    <a:gd name="textAreaRight" fmla="*/ 14040 w 12600"/>
                    <a:gd name="textAreaTop" fmla="*/ 0 h 25920"/>
                    <a:gd name="textAreaBottom" fmla="*/ 27360 h 25920"/>
                  </a:gdLst>
                  <a:ahLst/>
                  <a:cxnLst/>
                  <a:rect l="textAreaLeft" t="textAreaTop" r="textAreaRight" b="textAreaBottom"/>
                  <a:pathLst>
                    <a:path w="16027" h="30404">
                      <a:moveTo>
                        <a:pt x="13576" y="0"/>
                      </a:moveTo>
                      <a:cubicBezTo>
                        <a:pt x="14630" y="0"/>
                        <a:pt x="16027" y="1181"/>
                        <a:pt x="15418" y="3251"/>
                      </a:cubicBezTo>
                      <a:lnTo>
                        <a:pt x="6312" y="25476"/>
                      </a:lnTo>
                      <a:cubicBezTo>
                        <a:pt x="8598" y="25095"/>
                        <a:pt x="11062" y="22797"/>
                        <a:pt x="12510" y="20739"/>
                      </a:cubicBezTo>
                      <a:lnTo>
                        <a:pt x="13970" y="20739"/>
                      </a:lnTo>
                      <a:cubicBezTo>
                        <a:pt x="11836" y="26314"/>
                        <a:pt x="6871" y="30404"/>
                        <a:pt x="2629" y="30404"/>
                      </a:cubicBezTo>
                      <a:cubicBezTo>
                        <a:pt x="1562" y="30404"/>
                        <a:pt x="0" y="29223"/>
                        <a:pt x="775" y="27153"/>
                      </a:cubicBezTo>
                      <a:lnTo>
                        <a:pt x="9322" y="4928"/>
                      </a:lnTo>
                      <a:cubicBezTo>
                        <a:pt x="7036" y="5309"/>
                        <a:pt x="4572" y="7607"/>
                        <a:pt x="3124" y="9665"/>
                      </a:cubicBezTo>
                      <a:lnTo>
                        <a:pt x="1676" y="9665"/>
                      </a:lnTo>
                      <a:cubicBezTo>
                        <a:pt x="3797" y="4026"/>
                        <a:pt x="9106" y="0"/>
                        <a:pt x="13576" y="0"/>
                      </a:cubicBez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17640" rIns="90000" bIns="-17640" anchor="t">
                  <a:noAutofit/>
                </a:bodyPr>
                <a:lstStyle/>
                <a:p>
                  <a:pPr defTabSz="457200">
                    <a:lnSpc>
                      <a:spcPct val="100000"/>
                    </a:lnSpc>
                  </a:pPr>
                  <a:endParaRPr lang="fr-FR" sz="1520" b="0" strike="noStrike" spc="-1">
                    <a:solidFill>
                      <a:srgbClr val="000000"/>
                    </a:solidFill>
                    <a:latin typeface="Calibri"/>
                  </a:endParaRPr>
                </a:p>
              </p:txBody>
            </p:sp>
            <p:sp>
              <p:nvSpPr>
                <p:cNvPr id="110" name="Shape 4872"/>
                <p:cNvSpPr/>
                <p:nvPr/>
              </p:nvSpPr>
              <p:spPr>
                <a:xfrm>
                  <a:off x="487800" y="703440"/>
                  <a:ext cx="12960" cy="27000"/>
                </a:xfrm>
                <a:custGeom>
                  <a:avLst/>
                  <a:gdLst>
                    <a:gd name="textAreaLeft" fmla="*/ 0 w 12960"/>
                    <a:gd name="textAreaRight" fmla="*/ 14400 w 12960"/>
                    <a:gd name="textAreaTop" fmla="*/ 0 h 27000"/>
                    <a:gd name="textAreaBottom" fmla="*/ 28440 h 27000"/>
                  </a:gdLst>
                  <a:ahLst/>
                  <a:cxnLst/>
                  <a:rect l="textAreaLeft" t="textAreaTop" r="textAreaRight" b="textAreaBottom"/>
                  <a:pathLst>
                    <a:path w="16231" h="31852">
                      <a:moveTo>
                        <a:pt x="13894" y="0"/>
                      </a:moveTo>
                      <a:lnTo>
                        <a:pt x="16231" y="165"/>
                      </a:lnTo>
                      <a:lnTo>
                        <a:pt x="8026" y="18999"/>
                      </a:lnTo>
                      <a:cubicBezTo>
                        <a:pt x="6007" y="23520"/>
                        <a:pt x="6845" y="25641"/>
                        <a:pt x="8026" y="25641"/>
                      </a:cubicBezTo>
                      <a:cubicBezTo>
                        <a:pt x="9144" y="25641"/>
                        <a:pt x="10541" y="24359"/>
                        <a:pt x="12040" y="22187"/>
                      </a:cubicBezTo>
                      <a:lnTo>
                        <a:pt x="13500" y="22187"/>
                      </a:lnTo>
                      <a:cubicBezTo>
                        <a:pt x="11316" y="26988"/>
                        <a:pt x="8471" y="31852"/>
                        <a:pt x="5334" y="31852"/>
                      </a:cubicBezTo>
                      <a:cubicBezTo>
                        <a:pt x="2654" y="31852"/>
                        <a:pt x="1092" y="29058"/>
                        <a:pt x="1537" y="23914"/>
                      </a:cubicBezTo>
                      <a:lnTo>
                        <a:pt x="1715" y="22123"/>
                      </a:lnTo>
                      <a:lnTo>
                        <a:pt x="0" y="24343"/>
                      </a:lnTo>
                      <a:lnTo>
                        <a:pt x="0" y="22101"/>
                      </a:lnTo>
                      <a:lnTo>
                        <a:pt x="2832" y="19164"/>
                      </a:lnTo>
                      <a:lnTo>
                        <a:pt x="7290" y="7264"/>
                      </a:lnTo>
                      <a:cubicBezTo>
                        <a:pt x="6515" y="7036"/>
                        <a:pt x="5613" y="6934"/>
                        <a:pt x="4674" y="6934"/>
                      </a:cubicBezTo>
                      <a:lnTo>
                        <a:pt x="0" y="10330"/>
                      </a:lnTo>
                      <a:lnTo>
                        <a:pt x="0" y="6262"/>
                      </a:lnTo>
                      <a:lnTo>
                        <a:pt x="1621" y="4964"/>
                      </a:lnTo>
                      <a:cubicBezTo>
                        <a:pt x="4445" y="3460"/>
                        <a:pt x="7522" y="2565"/>
                        <a:pt x="10706" y="2565"/>
                      </a:cubicBezTo>
                      <a:lnTo>
                        <a:pt x="11265" y="2565"/>
                      </a:lnTo>
                      <a:lnTo>
                        <a:pt x="13894"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16560" rIns="90000" bIns="-16560" anchor="t">
                  <a:noAutofit/>
                </a:bodyPr>
                <a:lstStyle/>
                <a:p>
                  <a:pPr defTabSz="457200">
                    <a:lnSpc>
                      <a:spcPct val="100000"/>
                    </a:lnSpc>
                  </a:pPr>
                  <a:endParaRPr lang="fr-FR" sz="1520" b="0" strike="noStrike" spc="-1">
                    <a:solidFill>
                      <a:srgbClr val="000000"/>
                    </a:solidFill>
                    <a:latin typeface="Calibri"/>
                  </a:endParaRPr>
                </a:p>
              </p:txBody>
            </p:sp>
            <p:sp>
              <p:nvSpPr>
                <p:cNvPr id="111" name="Shape 4873"/>
                <p:cNvSpPr/>
                <p:nvPr/>
              </p:nvSpPr>
              <p:spPr>
                <a:xfrm>
                  <a:off x="536400" y="698400"/>
                  <a:ext cx="19080" cy="32040"/>
                </a:xfrm>
                <a:custGeom>
                  <a:avLst/>
                  <a:gdLst>
                    <a:gd name="textAreaLeft" fmla="*/ 0 w 19080"/>
                    <a:gd name="textAreaRight" fmla="*/ 20520 w 19080"/>
                    <a:gd name="textAreaTop" fmla="*/ 0 h 32040"/>
                    <a:gd name="textAreaBottom" fmla="*/ 33480 h 32040"/>
                  </a:gdLst>
                  <a:ahLst/>
                  <a:cxnLst/>
                  <a:rect l="textAreaLeft" t="textAreaTop" r="textAreaRight" b="textAreaBottom"/>
                  <a:pathLst>
                    <a:path w="22898" h="37325">
                      <a:moveTo>
                        <a:pt x="15354" y="0"/>
                      </a:moveTo>
                      <a:lnTo>
                        <a:pt x="18326" y="0"/>
                      </a:lnTo>
                      <a:lnTo>
                        <a:pt x="15469" y="8039"/>
                      </a:lnTo>
                      <a:lnTo>
                        <a:pt x="22898" y="8039"/>
                      </a:lnTo>
                      <a:lnTo>
                        <a:pt x="21946" y="11227"/>
                      </a:lnTo>
                      <a:lnTo>
                        <a:pt x="14300" y="11227"/>
                      </a:lnTo>
                      <a:lnTo>
                        <a:pt x="6807" y="32182"/>
                      </a:lnTo>
                      <a:cubicBezTo>
                        <a:pt x="10224" y="31559"/>
                        <a:pt x="14186" y="28664"/>
                        <a:pt x="16256" y="26479"/>
                      </a:cubicBezTo>
                      <a:lnTo>
                        <a:pt x="17704" y="26479"/>
                      </a:lnTo>
                      <a:cubicBezTo>
                        <a:pt x="15075" y="32741"/>
                        <a:pt x="7595" y="37325"/>
                        <a:pt x="2959" y="37325"/>
                      </a:cubicBezTo>
                      <a:cubicBezTo>
                        <a:pt x="1003" y="37325"/>
                        <a:pt x="0" y="35420"/>
                        <a:pt x="724" y="33515"/>
                      </a:cubicBezTo>
                      <a:lnTo>
                        <a:pt x="8877" y="11227"/>
                      </a:lnTo>
                      <a:lnTo>
                        <a:pt x="3734" y="11227"/>
                      </a:lnTo>
                      <a:lnTo>
                        <a:pt x="3734" y="8941"/>
                      </a:lnTo>
                      <a:lnTo>
                        <a:pt x="10046" y="8039"/>
                      </a:lnTo>
                      <a:lnTo>
                        <a:pt x="15354"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11520" rIns="90000" bIns="-11520" anchor="t">
                  <a:noAutofit/>
                </a:bodyPr>
                <a:lstStyle/>
                <a:p>
                  <a:pPr defTabSz="457200">
                    <a:lnSpc>
                      <a:spcPct val="100000"/>
                    </a:lnSpc>
                  </a:pPr>
                  <a:endParaRPr lang="fr-FR" sz="1520" b="0" strike="noStrike" spc="-1">
                    <a:solidFill>
                      <a:srgbClr val="000000"/>
                    </a:solidFill>
                    <a:latin typeface="Calibri"/>
                  </a:endParaRPr>
                </a:p>
              </p:txBody>
            </p:sp>
            <p:sp>
              <p:nvSpPr>
                <p:cNvPr id="112" name="Shape 4874"/>
                <p:cNvSpPr/>
                <p:nvPr/>
              </p:nvSpPr>
              <p:spPr>
                <a:xfrm>
                  <a:off x="531360" y="690840"/>
                  <a:ext cx="5040" cy="5040"/>
                </a:xfrm>
                <a:custGeom>
                  <a:avLst/>
                  <a:gdLst>
                    <a:gd name="textAreaLeft" fmla="*/ 0 w 5040"/>
                    <a:gd name="textAreaRight" fmla="*/ 6480 w 5040"/>
                    <a:gd name="textAreaTop" fmla="*/ 0 h 5040"/>
                    <a:gd name="textAreaBottom" fmla="*/ 6480 h 5040"/>
                  </a:gdLst>
                  <a:ahLst/>
                  <a:cxnLst/>
                  <a:rect l="textAreaLeft" t="textAreaTop" r="textAreaRight" b="textAreaBottom"/>
                  <a:pathLst>
                    <a:path w="7366" h="7379">
                      <a:moveTo>
                        <a:pt x="3683" y="0"/>
                      </a:moveTo>
                      <a:cubicBezTo>
                        <a:pt x="5690" y="0"/>
                        <a:pt x="7366" y="1676"/>
                        <a:pt x="7366" y="3683"/>
                      </a:cubicBezTo>
                      <a:cubicBezTo>
                        <a:pt x="7366" y="5753"/>
                        <a:pt x="5690" y="7379"/>
                        <a:pt x="3683" y="7379"/>
                      </a:cubicBezTo>
                      <a:cubicBezTo>
                        <a:pt x="1613" y="7379"/>
                        <a:pt x="0" y="5753"/>
                        <a:pt x="0" y="3683"/>
                      </a:cubicBezTo>
                      <a:cubicBezTo>
                        <a:pt x="0" y="1676"/>
                        <a:pt x="1613" y="0"/>
                        <a:pt x="3683" y="0"/>
                      </a:cubicBez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38520" rIns="90000" bIns="-38520" anchor="t">
                  <a:noAutofit/>
                </a:bodyPr>
                <a:lstStyle/>
                <a:p>
                  <a:pPr defTabSz="457200">
                    <a:lnSpc>
                      <a:spcPct val="100000"/>
                    </a:lnSpc>
                  </a:pPr>
                  <a:endParaRPr lang="fr-FR" sz="1520" b="0" strike="noStrike" spc="-1">
                    <a:solidFill>
                      <a:srgbClr val="000000"/>
                    </a:solidFill>
                    <a:latin typeface="Calibri"/>
                  </a:endParaRPr>
                </a:p>
              </p:txBody>
            </p:sp>
            <p:sp>
              <p:nvSpPr>
                <p:cNvPr id="113" name="Shape 4875"/>
                <p:cNvSpPr/>
                <p:nvPr/>
              </p:nvSpPr>
              <p:spPr>
                <a:xfrm>
                  <a:off x="502200" y="690120"/>
                  <a:ext cx="18000" cy="40320"/>
                </a:xfrm>
                <a:custGeom>
                  <a:avLst/>
                  <a:gdLst>
                    <a:gd name="textAreaLeft" fmla="*/ 0 w 18000"/>
                    <a:gd name="textAreaRight" fmla="*/ 19440 w 18000"/>
                    <a:gd name="textAreaTop" fmla="*/ 0 h 40320"/>
                    <a:gd name="textAreaBottom" fmla="*/ 41760 h 40320"/>
                  </a:gdLst>
                  <a:ahLst/>
                  <a:cxnLst/>
                  <a:rect l="textAreaLeft" t="textAreaTop" r="textAreaRight" b="textAreaBottom"/>
                  <a:pathLst>
                    <a:path w="21844" h="46380">
                      <a:moveTo>
                        <a:pt x="21349" y="0"/>
                      </a:moveTo>
                      <a:lnTo>
                        <a:pt x="21844" y="622"/>
                      </a:lnTo>
                      <a:lnTo>
                        <a:pt x="6261" y="41453"/>
                      </a:lnTo>
                      <a:cubicBezTo>
                        <a:pt x="8547" y="41072"/>
                        <a:pt x="11570" y="38773"/>
                        <a:pt x="13017" y="36716"/>
                      </a:cubicBezTo>
                      <a:lnTo>
                        <a:pt x="14465" y="36716"/>
                      </a:lnTo>
                      <a:cubicBezTo>
                        <a:pt x="12344" y="42354"/>
                        <a:pt x="7595" y="46380"/>
                        <a:pt x="3124" y="46380"/>
                      </a:cubicBezTo>
                      <a:cubicBezTo>
                        <a:pt x="1168" y="46380"/>
                        <a:pt x="0" y="44310"/>
                        <a:pt x="889" y="42570"/>
                      </a:cubicBezTo>
                      <a:lnTo>
                        <a:pt x="13068" y="10503"/>
                      </a:lnTo>
                      <a:cubicBezTo>
                        <a:pt x="14643" y="6375"/>
                        <a:pt x="15202" y="5093"/>
                        <a:pt x="13462" y="3746"/>
                      </a:cubicBezTo>
                      <a:lnTo>
                        <a:pt x="11570" y="2299"/>
                      </a:lnTo>
                      <a:lnTo>
                        <a:pt x="11570" y="1118"/>
                      </a:lnTo>
                      <a:lnTo>
                        <a:pt x="21349"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3240" rIns="90000" bIns="-3240" anchor="t">
                  <a:noAutofit/>
                </a:bodyPr>
                <a:lstStyle/>
                <a:p>
                  <a:pPr defTabSz="457200">
                    <a:lnSpc>
                      <a:spcPct val="100000"/>
                    </a:lnSpc>
                  </a:pPr>
                  <a:endParaRPr lang="fr-FR" sz="1520" b="0" strike="noStrike" spc="-1">
                    <a:solidFill>
                      <a:srgbClr val="000000"/>
                    </a:solidFill>
                    <a:latin typeface="Calibri"/>
                  </a:endParaRPr>
                </a:p>
              </p:txBody>
            </p:sp>
            <p:sp>
              <p:nvSpPr>
                <p:cNvPr id="114" name="Shape 4876"/>
                <p:cNvSpPr/>
                <p:nvPr/>
              </p:nvSpPr>
              <p:spPr>
                <a:xfrm>
                  <a:off x="566280" y="722520"/>
                  <a:ext cx="4680" cy="5760"/>
                </a:xfrm>
                <a:custGeom>
                  <a:avLst/>
                  <a:gdLst>
                    <a:gd name="textAreaLeft" fmla="*/ 0 w 4680"/>
                    <a:gd name="textAreaRight" fmla="*/ 6120 w 4680"/>
                    <a:gd name="textAreaTop" fmla="*/ 0 h 5760"/>
                    <a:gd name="textAreaBottom" fmla="*/ 7200 h 5760"/>
                  </a:gdLst>
                  <a:ahLst/>
                  <a:cxnLst/>
                  <a:rect l="textAreaLeft" t="textAreaTop" r="textAreaRight" b="textAreaBottom"/>
                  <a:pathLst>
                    <a:path w="7076" h="8469">
                      <a:moveTo>
                        <a:pt x="5171" y="0"/>
                      </a:moveTo>
                      <a:lnTo>
                        <a:pt x="7076" y="0"/>
                      </a:lnTo>
                      <a:cubicBezTo>
                        <a:pt x="5285" y="3346"/>
                        <a:pt x="3301" y="6042"/>
                        <a:pt x="1240" y="7901"/>
                      </a:cubicBezTo>
                      <a:lnTo>
                        <a:pt x="0" y="8469"/>
                      </a:lnTo>
                      <a:lnTo>
                        <a:pt x="0" y="3482"/>
                      </a:lnTo>
                      <a:lnTo>
                        <a:pt x="5171"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37800" rIns="90000" bIns="-37800" anchor="t">
                  <a:noAutofit/>
                </a:bodyPr>
                <a:lstStyle/>
                <a:p>
                  <a:pPr defTabSz="457200">
                    <a:lnSpc>
                      <a:spcPct val="100000"/>
                    </a:lnSpc>
                  </a:pPr>
                  <a:endParaRPr lang="fr-FR" sz="1520" b="0" strike="noStrike" spc="-1">
                    <a:solidFill>
                      <a:srgbClr val="000000"/>
                    </a:solidFill>
                    <a:latin typeface="Calibri"/>
                  </a:endParaRPr>
                </a:p>
              </p:txBody>
            </p:sp>
            <p:sp>
              <p:nvSpPr>
                <p:cNvPr id="115" name="Shape 4877"/>
                <p:cNvSpPr/>
                <p:nvPr/>
              </p:nvSpPr>
              <p:spPr>
                <a:xfrm>
                  <a:off x="566280" y="704880"/>
                  <a:ext cx="9720" cy="10440"/>
                </a:xfrm>
                <a:custGeom>
                  <a:avLst/>
                  <a:gdLst>
                    <a:gd name="textAreaLeft" fmla="*/ 0 w 9720"/>
                    <a:gd name="textAreaRight" fmla="*/ 11160 w 9720"/>
                    <a:gd name="textAreaTop" fmla="*/ 0 h 10440"/>
                    <a:gd name="textAreaBottom" fmla="*/ 11880 h 10440"/>
                  </a:gdLst>
                  <a:ahLst/>
                  <a:cxnLst/>
                  <a:rect l="textAreaLeft" t="textAreaTop" r="textAreaRight" b="textAreaBottom"/>
                  <a:pathLst>
                    <a:path w="12600" h="13434">
                      <a:moveTo>
                        <a:pt x="4726" y="0"/>
                      </a:moveTo>
                      <a:cubicBezTo>
                        <a:pt x="8968" y="0"/>
                        <a:pt x="12600" y="3137"/>
                        <a:pt x="9591" y="10287"/>
                      </a:cubicBezTo>
                      <a:lnTo>
                        <a:pt x="0" y="13434"/>
                      </a:lnTo>
                      <a:lnTo>
                        <a:pt x="0" y="10752"/>
                      </a:lnTo>
                      <a:lnTo>
                        <a:pt x="4676" y="9665"/>
                      </a:lnTo>
                      <a:cubicBezTo>
                        <a:pt x="5628" y="5702"/>
                        <a:pt x="3837" y="4140"/>
                        <a:pt x="1767" y="4140"/>
                      </a:cubicBezTo>
                      <a:lnTo>
                        <a:pt x="0" y="5236"/>
                      </a:lnTo>
                      <a:lnTo>
                        <a:pt x="0" y="3337"/>
                      </a:lnTo>
                      <a:lnTo>
                        <a:pt x="4726"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33120" rIns="90000" bIns="-33120" anchor="t">
                  <a:noAutofit/>
                </a:bodyPr>
                <a:lstStyle/>
                <a:p>
                  <a:pPr defTabSz="457200">
                    <a:lnSpc>
                      <a:spcPct val="100000"/>
                    </a:lnSpc>
                  </a:pPr>
                  <a:endParaRPr lang="fr-FR" sz="1520" b="0" strike="noStrike" spc="-1">
                    <a:solidFill>
                      <a:srgbClr val="000000"/>
                    </a:solidFill>
                    <a:latin typeface="Calibri"/>
                  </a:endParaRPr>
                </a:p>
              </p:txBody>
            </p:sp>
            <p:sp>
              <p:nvSpPr>
                <p:cNvPr id="116" name="Shape 4878"/>
                <p:cNvSpPr/>
                <p:nvPr/>
              </p:nvSpPr>
              <p:spPr>
                <a:xfrm>
                  <a:off x="568440" y="691920"/>
                  <a:ext cx="9720" cy="8640"/>
                </a:xfrm>
                <a:custGeom>
                  <a:avLst/>
                  <a:gdLst>
                    <a:gd name="textAreaLeft" fmla="*/ 0 w 9720"/>
                    <a:gd name="textAreaRight" fmla="*/ 11160 w 9720"/>
                    <a:gd name="textAreaTop" fmla="*/ 0 h 8640"/>
                    <a:gd name="textAreaBottom" fmla="*/ 10080 h 8640"/>
                  </a:gdLst>
                  <a:ahLst/>
                  <a:cxnLst/>
                  <a:rect l="textAreaLeft" t="textAreaTop" r="textAreaRight" b="textAreaBottom"/>
                  <a:pathLst>
                    <a:path w="12573" h="11341">
                      <a:moveTo>
                        <a:pt x="6706" y="0"/>
                      </a:moveTo>
                      <a:lnTo>
                        <a:pt x="12573" y="0"/>
                      </a:lnTo>
                      <a:lnTo>
                        <a:pt x="12573" y="1168"/>
                      </a:lnTo>
                      <a:lnTo>
                        <a:pt x="1676" y="11341"/>
                      </a:lnTo>
                      <a:lnTo>
                        <a:pt x="0" y="11341"/>
                      </a:lnTo>
                      <a:lnTo>
                        <a:pt x="6706"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34920" rIns="90000" bIns="-34920" anchor="t">
                  <a:noAutofit/>
                </a:bodyPr>
                <a:lstStyle/>
                <a:p>
                  <a:pPr defTabSz="457200">
                    <a:lnSpc>
                      <a:spcPct val="100000"/>
                    </a:lnSpc>
                  </a:pPr>
                  <a:endParaRPr lang="fr-FR" sz="1520" b="0" strike="noStrike" spc="-1">
                    <a:solidFill>
                      <a:srgbClr val="000000"/>
                    </a:solidFill>
                    <a:latin typeface="Calibri"/>
                  </a:endParaRPr>
                </a:p>
              </p:txBody>
            </p:sp>
            <p:sp>
              <p:nvSpPr>
                <p:cNvPr id="117" name="Shape 4879"/>
                <p:cNvSpPr/>
                <p:nvPr/>
              </p:nvSpPr>
              <p:spPr>
                <a:xfrm>
                  <a:off x="447840" y="641520"/>
                  <a:ext cx="12600" cy="25920"/>
                </a:xfrm>
                <a:custGeom>
                  <a:avLst/>
                  <a:gdLst>
                    <a:gd name="textAreaLeft" fmla="*/ 0 w 12600"/>
                    <a:gd name="textAreaRight" fmla="*/ 14040 w 12600"/>
                    <a:gd name="textAreaTop" fmla="*/ 0 h 25920"/>
                    <a:gd name="textAreaBottom" fmla="*/ 27360 h 25920"/>
                  </a:gdLst>
                  <a:ahLst/>
                  <a:cxnLst/>
                  <a:rect l="textAreaLeft" t="textAreaTop" r="textAreaRight" b="textAreaBottom"/>
                  <a:pathLst>
                    <a:path w="16040" h="30404">
                      <a:moveTo>
                        <a:pt x="13576" y="0"/>
                      </a:moveTo>
                      <a:cubicBezTo>
                        <a:pt x="14643" y="0"/>
                        <a:pt x="16040" y="1181"/>
                        <a:pt x="15418" y="3251"/>
                      </a:cubicBezTo>
                      <a:lnTo>
                        <a:pt x="6312" y="25476"/>
                      </a:lnTo>
                      <a:cubicBezTo>
                        <a:pt x="8611" y="25095"/>
                        <a:pt x="11062" y="22797"/>
                        <a:pt x="12510" y="20739"/>
                      </a:cubicBezTo>
                      <a:lnTo>
                        <a:pt x="13970" y="20739"/>
                      </a:lnTo>
                      <a:cubicBezTo>
                        <a:pt x="11849" y="26314"/>
                        <a:pt x="6871" y="30404"/>
                        <a:pt x="2629" y="30404"/>
                      </a:cubicBezTo>
                      <a:cubicBezTo>
                        <a:pt x="1562" y="30404"/>
                        <a:pt x="0" y="29223"/>
                        <a:pt x="787" y="27153"/>
                      </a:cubicBezTo>
                      <a:lnTo>
                        <a:pt x="9335" y="4928"/>
                      </a:lnTo>
                      <a:cubicBezTo>
                        <a:pt x="7036" y="5309"/>
                        <a:pt x="4585" y="7607"/>
                        <a:pt x="3124" y="9665"/>
                      </a:cubicBezTo>
                      <a:lnTo>
                        <a:pt x="1676" y="9665"/>
                      </a:lnTo>
                      <a:cubicBezTo>
                        <a:pt x="3797" y="4026"/>
                        <a:pt x="9106" y="0"/>
                        <a:pt x="13576" y="0"/>
                      </a:cubicBez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17640" rIns="90000" bIns="-17640" anchor="t">
                  <a:noAutofit/>
                </a:bodyPr>
                <a:lstStyle/>
                <a:p>
                  <a:pPr defTabSz="457200">
                    <a:lnSpc>
                      <a:spcPct val="100000"/>
                    </a:lnSpc>
                  </a:pPr>
                  <a:endParaRPr lang="fr-FR" sz="1520" b="0" strike="noStrike" spc="-1">
                    <a:solidFill>
                      <a:srgbClr val="000000"/>
                    </a:solidFill>
                    <a:latin typeface="Calibri"/>
                  </a:endParaRPr>
                </a:p>
              </p:txBody>
            </p:sp>
            <p:sp>
              <p:nvSpPr>
                <p:cNvPr id="118" name="Shape 4880"/>
                <p:cNvSpPr/>
                <p:nvPr/>
              </p:nvSpPr>
              <p:spPr>
                <a:xfrm>
                  <a:off x="410760" y="631080"/>
                  <a:ext cx="32400" cy="35280"/>
                </a:xfrm>
                <a:custGeom>
                  <a:avLst/>
                  <a:gdLst>
                    <a:gd name="textAreaLeft" fmla="*/ 0 w 32400"/>
                    <a:gd name="textAreaRight" fmla="*/ 33840 w 32400"/>
                    <a:gd name="textAreaTop" fmla="*/ 0 h 35280"/>
                    <a:gd name="textAreaBottom" fmla="*/ 36720 h 35280"/>
                  </a:gdLst>
                  <a:ahLst/>
                  <a:cxnLst/>
                  <a:rect l="textAreaLeft" t="textAreaTop" r="textAreaRight" b="textAreaBottom"/>
                  <a:pathLst>
                    <a:path w="37656" h="40792">
                      <a:moveTo>
                        <a:pt x="14745" y="0"/>
                      </a:moveTo>
                      <a:lnTo>
                        <a:pt x="35090" y="0"/>
                      </a:lnTo>
                      <a:lnTo>
                        <a:pt x="34582" y="1740"/>
                      </a:lnTo>
                      <a:cubicBezTo>
                        <a:pt x="27711" y="2959"/>
                        <a:pt x="26480" y="3581"/>
                        <a:pt x="23749" y="11227"/>
                      </a:cubicBezTo>
                      <a:lnTo>
                        <a:pt x="17158" y="29553"/>
                      </a:lnTo>
                      <a:cubicBezTo>
                        <a:pt x="14364" y="37376"/>
                        <a:pt x="14973" y="38278"/>
                        <a:pt x="20168" y="38278"/>
                      </a:cubicBezTo>
                      <a:cubicBezTo>
                        <a:pt x="27038" y="38278"/>
                        <a:pt x="31509" y="33020"/>
                        <a:pt x="35306" y="28829"/>
                      </a:cubicBezTo>
                      <a:lnTo>
                        <a:pt x="37656" y="28829"/>
                      </a:lnTo>
                      <a:lnTo>
                        <a:pt x="30950" y="40792"/>
                      </a:lnTo>
                      <a:lnTo>
                        <a:pt x="0" y="40792"/>
                      </a:lnTo>
                      <a:lnTo>
                        <a:pt x="508" y="39052"/>
                      </a:lnTo>
                      <a:cubicBezTo>
                        <a:pt x="7379" y="37821"/>
                        <a:pt x="8547" y="37211"/>
                        <a:pt x="11341" y="29553"/>
                      </a:cubicBezTo>
                      <a:lnTo>
                        <a:pt x="17932" y="11227"/>
                      </a:lnTo>
                      <a:cubicBezTo>
                        <a:pt x="20726" y="3518"/>
                        <a:pt x="20168" y="2959"/>
                        <a:pt x="14186" y="1740"/>
                      </a:cubicBezTo>
                      <a:lnTo>
                        <a:pt x="14745"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8280" rIns="90000" bIns="-8280" anchor="t">
                  <a:noAutofit/>
                </a:bodyPr>
                <a:lstStyle/>
                <a:p>
                  <a:pPr defTabSz="457200">
                    <a:lnSpc>
                      <a:spcPct val="100000"/>
                    </a:lnSpc>
                  </a:pPr>
                  <a:endParaRPr lang="fr-FR" sz="1520" b="0" strike="noStrike" spc="-1">
                    <a:solidFill>
                      <a:srgbClr val="000000"/>
                    </a:solidFill>
                    <a:latin typeface="Calibri"/>
                  </a:endParaRPr>
                </a:p>
              </p:txBody>
            </p:sp>
            <p:sp>
              <p:nvSpPr>
                <p:cNvPr id="119" name="Shape 4881"/>
                <p:cNvSpPr/>
                <p:nvPr/>
              </p:nvSpPr>
              <p:spPr>
                <a:xfrm>
                  <a:off x="464760" y="627480"/>
                  <a:ext cx="10800" cy="39600"/>
                </a:xfrm>
                <a:custGeom>
                  <a:avLst/>
                  <a:gdLst>
                    <a:gd name="textAreaLeft" fmla="*/ 0 w 10800"/>
                    <a:gd name="textAreaRight" fmla="*/ 12240 w 10800"/>
                    <a:gd name="textAreaTop" fmla="*/ 0 h 39600"/>
                    <a:gd name="textAreaBottom" fmla="*/ 41040 h 39600"/>
                  </a:gdLst>
                  <a:ahLst/>
                  <a:cxnLst/>
                  <a:rect l="textAreaLeft" t="textAreaTop" r="textAreaRight" b="textAreaBottom"/>
                  <a:pathLst>
                    <a:path w="13805" h="45665">
                      <a:moveTo>
                        <a:pt x="13684" y="0"/>
                      </a:moveTo>
                      <a:lnTo>
                        <a:pt x="13684" y="17674"/>
                      </a:lnTo>
                      <a:lnTo>
                        <a:pt x="11113" y="24430"/>
                      </a:lnTo>
                      <a:lnTo>
                        <a:pt x="13684" y="21440"/>
                      </a:lnTo>
                      <a:lnTo>
                        <a:pt x="13684" y="23962"/>
                      </a:lnTo>
                      <a:lnTo>
                        <a:pt x="9944" y="27554"/>
                      </a:lnTo>
                      <a:lnTo>
                        <a:pt x="7429" y="34209"/>
                      </a:lnTo>
                      <a:cubicBezTo>
                        <a:pt x="6591" y="36381"/>
                        <a:pt x="5918" y="38121"/>
                        <a:pt x="5918" y="38515"/>
                      </a:cubicBezTo>
                      <a:cubicBezTo>
                        <a:pt x="5918" y="39734"/>
                        <a:pt x="8103" y="41131"/>
                        <a:pt x="9614" y="41131"/>
                      </a:cubicBezTo>
                      <a:lnTo>
                        <a:pt x="13684" y="38002"/>
                      </a:lnTo>
                      <a:lnTo>
                        <a:pt x="13684" y="43021"/>
                      </a:lnTo>
                      <a:lnTo>
                        <a:pt x="13300" y="43361"/>
                      </a:lnTo>
                      <a:cubicBezTo>
                        <a:pt x="11042" y="44809"/>
                        <a:pt x="8823" y="45665"/>
                        <a:pt x="6921" y="45665"/>
                      </a:cubicBezTo>
                      <a:cubicBezTo>
                        <a:pt x="3632" y="45665"/>
                        <a:pt x="0" y="43150"/>
                        <a:pt x="0" y="40458"/>
                      </a:cubicBezTo>
                      <a:cubicBezTo>
                        <a:pt x="0" y="39848"/>
                        <a:pt x="889" y="37613"/>
                        <a:pt x="1613" y="35721"/>
                      </a:cubicBezTo>
                      <a:lnTo>
                        <a:pt x="11671" y="9787"/>
                      </a:lnTo>
                      <a:cubicBezTo>
                        <a:pt x="13246" y="5774"/>
                        <a:pt x="13805" y="4377"/>
                        <a:pt x="12065" y="3031"/>
                      </a:cubicBezTo>
                      <a:lnTo>
                        <a:pt x="10173" y="1583"/>
                      </a:lnTo>
                      <a:lnTo>
                        <a:pt x="10173" y="402"/>
                      </a:lnTo>
                      <a:lnTo>
                        <a:pt x="13684"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3960" rIns="90000" bIns="-3960" anchor="t">
                  <a:noAutofit/>
                </a:bodyPr>
                <a:lstStyle/>
                <a:p>
                  <a:pPr defTabSz="457200">
                    <a:lnSpc>
                      <a:spcPct val="100000"/>
                    </a:lnSpc>
                  </a:pPr>
                  <a:endParaRPr lang="fr-FR" sz="1520" b="0" strike="noStrike" spc="-1">
                    <a:solidFill>
                      <a:srgbClr val="000000"/>
                    </a:solidFill>
                    <a:latin typeface="Calibri"/>
                  </a:endParaRPr>
                </a:p>
              </p:txBody>
            </p:sp>
            <p:sp>
              <p:nvSpPr>
                <p:cNvPr id="120" name="Shape 4882"/>
                <p:cNvSpPr/>
                <p:nvPr/>
              </p:nvSpPr>
              <p:spPr>
                <a:xfrm>
                  <a:off x="459720" y="627480"/>
                  <a:ext cx="5040" cy="5040"/>
                </a:xfrm>
                <a:custGeom>
                  <a:avLst/>
                  <a:gdLst>
                    <a:gd name="textAreaLeft" fmla="*/ 0 w 5040"/>
                    <a:gd name="textAreaRight" fmla="*/ 6480 w 5040"/>
                    <a:gd name="textAreaTop" fmla="*/ 0 h 5040"/>
                    <a:gd name="textAreaBottom" fmla="*/ 6480 h 5040"/>
                  </a:gdLst>
                  <a:ahLst/>
                  <a:cxnLst/>
                  <a:rect l="textAreaLeft" t="textAreaTop" r="textAreaRight" b="textAreaBottom"/>
                  <a:pathLst>
                    <a:path w="7379" h="7379">
                      <a:moveTo>
                        <a:pt x="3683" y="0"/>
                      </a:moveTo>
                      <a:cubicBezTo>
                        <a:pt x="5702" y="0"/>
                        <a:pt x="7379" y="1676"/>
                        <a:pt x="7379" y="3683"/>
                      </a:cubicBezTo>
                      <a:cubicBezTo>
                        <a:pt x="7379" y="5753"/>
                        <a:pt x="5702" y="7379"/>
                        <a:pt x="3683" y="7379"/>
                      </a:cubicBezTo>
                      <a:cubicBezTo>
                        <a:pt x="1626" y="7379"/>
                        <a:pt x="0" y="5753"/>
                        <a:pt x="0" y="3683"/>
                      </a:cubicBezTo>
                      <a:cubicBezTo>
                        <a:pt x="0" y="1676"/>
                        <a:pt x="1626" y="0"/>
                        <a:pt x="3683" y="0"/>
                      </a:cubicBez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38520" rIns="90000" bIns="-38520" anchor="t">
                  <a:noAutofit/>
                </a:bodyPr>
                <a:lstStyle/>
                <a:p>
                  <a:pPr defTabSz="457200">
                    <a:lnSpc>
                      <a:spcPct val="100000"/>
                    </a:lnSpc>
                  </a:pPr>
                  <a:endParaRPr lang="fr-FR" sz="1520" b="0" strike="noStrike" spc="-1">
                    <a:solidFill>
                      <a:srgbClr val="000000"/>
                    </a:solidFill>
                    <a:latin typeface="Calibri"/>
                  </a:endParaRPr>
                </a:p>
              </p:txBody>
            </p:sp>
            <p:sp>
              <p:nvSpPr>
                <p:cNvPr id="121" name="Shape 4883"/>
                <p:cNvSpPr/>
                <p:nvPr/>
              </p:nvSpPr>
              <p:spPr>
                <a:xfrm>
                  <a:off x="491400" y="644400"/>
                  <a:ext cx="7920" cy="22680"/>
                </a:xfrm>
                <a:custGeom>
                  <a:avLst/>
                  <a:gdLst>
                    <a:gd name="textAreaLeft" fmla="*/ 0 w 7920"/>
                    <a:gd name="textAreaRight" fmla="*/ 9360 w 7920"/>
                    <a:gd name="textAreaTop" fmla="*/ 0 h 22680"/>
                    <a:gd name="textAreaBottom" fmla="*/ 24120 h 22680"/>
                  </a:gdLst>
                  <a:ahLst/>
                  <a:cxnLst/>
                  <a:rect l="textAreaLeft" t="textAreaTop" r="textAreaRight" b="textAreaBottom"/>
                  <a:pathLst>
                    <a:path w="10914" h="27063">
                      <a:moveTo>
                        <a:pt x="10914" y="0"/>
                      </a:moveTo>
                      <a:lnTo>
                        <a:pt x="10914" y="1900"/>
                      </a:lnTo>
                      <a:lnTo>
                        <a:pt x="9125" y="3010"/>
                      </a:lnTo>
                      <a:cubicBezTo>
                        <a:pt x="7938" y="4394"/>
                        <a:pt x="6820" y="6337"/>
                        <a:pt x="5982" y="8572"/>
                      </a:cubicBezTo>
                      <a:lnTo>
                        <a:pt x="10914" y="7417"/>
                      </a:lnTo>
                      <a:lnTo>
                        <a:pt x="10914" y="10094"/>
                      </a:lnTo>
                      <a:lnTo>
                        <a:pt x="5029" y="12027"/>
                      </a:lnTo>
                      <a:cubicBezTo>
                        <a:pt x="4750" y="13373"/>
                        <a:pt x="4585" y="14821"/>
                        <a:pt x="4585" y="16281"/>
                      </a:cubicBezTo>
                      <a:cubicBezTo>
                        <a:pt x="4585" y="19799"/>
                        <a:pt x="5918" y="21361"/>
                        <a:pt x="8547" y="21361"/>
                      </a:cubicBezTo>
                      <a:lnTo>
                        <a:pt x="10914" y="19767"/>
                      </a:lnTo>
                      <a:lnTo>
                        <a:pt x="10914" y="24753"/>
                      </a:lnTo>
                      <a:lnTo>
                        <a:pt x="5867" y="27063"/>
                      </a:lnTo>
                      <a:cubicBezTo>
                        <a:pt x="2286" y="27063"/>
                        <a:pt x="0" y="24435"/>
                        <a:pt x="0" y="19621"/>
                      </a:cubicBezTo>
                      <a:cubicBezTo>
                        <a:pt x="0" y="14262"/>
                        <a:pt x="2080" y="8521"/>
                        <a:pt x="5075" y="4121"/>
                      </a:cubicBezTo>
                      <a:lnTo>
                        <a:pt x="10914"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20880" rIns="90000" bIns="-20880" anchor="t">
                  <a:noAutofit/>
                </a:bodyPr>
                <a:lstStyle/>
                <a:p>
                  <a:pPr defTabSz="457200">
                    <a:lnSpc>
                      <a:spcPct val="100000"/>
                    </a:lnSpc>
                  </a:pPr>
                  <a:endParaRPr lang="fr-FR" sz="1520" b="0" strike="noStrike" spc="-1">
                    <a:solidFill>
                      <a:srgbClr val="000000"/>
                    </a:solidFill>
                    <a:latin typeface="Calibri"/>
                  </a:endParaRPr>
                </a:p>
              </p:txBody>
            </p:sp>
            <p:sp>
              <p:nvSpPr>
                <p:cNvPr id="122" name="Shape 4884"/>
                <p:cNvSpPr/>
                <p:nvPr/>
              </p:nvSpPr>
              <p:spPr>
                <a:xfrm>
                  <a:off x="477000" y="641520"/>
                  <a:ext cx="10440" cy="23400"/>
                </a:xfrm>
                <a:custGeom>
                  <a:avLst/>
                  <a:gdLst>
                    <a:gd name="textAreaLeft" fmla="*/ 0 w 10440"/>
                    <a:gd name="textAreaRight" fmla="*/ 11880 w 10440"/>
                    <a:gd name="textAreaTop" fmla="*/ 0 h 23400"/>
                    <a:gd name="textAreaBottom" fmla="*/ 24840 h 23400"/>
                  </a:gdLst>
                  <a:ahLst/>
                  <a:cxnLst/>
                  <a:rect l="textAreaLeft" t="textAreaTop" r="textAreaRight" b="textAreaBottom"/>
                  <a:pathLst>
                    <a:path w="13519" h="27760">
                      <a:moveTo>
                        <a:pt x="8719" y="0"/>
                      </a:moveTo>
                      <a:cubicBezTo>
                        <a:pt x="11843" y="0"/>
                        <a:pt x="13519" y="1676"/>
                        <a:pt x="13519" y="6210"/>
                      </a:cubicBezTo>
                      <a:cubicBezTo>
                        <a:pt x="13519" y="11462"/>
                        <a:pt x="10350" y="17510"/>
                        <a:pt x="6231" y="22246"/>
                      </a:cubicBezTo>
                      <a:lnTo>
                        <a:pt x="0" y="27760"/>
                      </a:lnTo>
                      <a:lnTo>
                        <a:pt x="0" y="22741"/>
                      </a:lnTo>
                      <a:lnTo>
                        <a:pt x="4148" y="19552"/>
                      </a:lnTo>
                      <a:cubicBezTo>
                        <a:pt x="6340" y="16012"/>
                        <a:pt x="7766" y="11709"/>
                        <a:pt x="7766" y="8661"/>
                      </a:cubicBezTo>
                      <a:cubicBezTo>
                        <a:pt x="7766" y="6604"/>
                        <a:pt x="6712" y="5702"/>
                        <a:pt x="5315" y="5702"/>
                      </a:cubicBezTo>
                      <a:cubicBezTo>
                        <a:pt x="4166" y="5702"/>
                        <a:pt x="2572" y="6556"/>
                        <a:pt x="930" y="7807"/>
                      </a:cubicBezTo>
                      <a:lnTo>
                        <a:pt x="0" y="8701"/>
                      </a:lnTo>
                      <a:lnTo>
                        <a:pt x="0" y="6179"/>
                      </a:lnTo>
                      <a:lnTo>
                        <a:pt x="2992" y="2699"/>
                      </a:lnTo>
                      <a:cubicBezTo>
                        <a:pt x="4864" y="1035"/>
                        <a:pt x="6763" y="0"/>
                        <a:pt x="8719" y="0"/>
                      </a:cubicBez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20160" rIns="90000" bIns="-20160" anchor="t">
                  <a:noAutofit/>
                </a:bodyPr>
                <a:lstStyle/>
                <a:p>
                  <a:pPr defTabSz="457200">
                    <a:lnSpc>
                      <a:spcPct val="100000"/>
                    </a:lnSpc>
                  </a:pPr>
                  <a:endParaRPr lang="fr-FR" sz="1520" b="0" strike="noStrike" spc="-1">
                    <a:solidFill>
                      <a:srgbClr val="000000"/>
                    </a:solidFill>
                    <a:latin typeface="Calibri"/>
                  </a:endParaRPr>
                </a:p>
              </p:txBody>
            </p:sp>
            <p:sp>
              <p:nvSpPr>
                <p:cNvPr id="123" name="Shape 4885"/>
                <p:cNvSpPr/>
                <p:nvPr/>
              </p:nvSpPr>
              <p:spPr>
                <a:xfrm>
                  <a:off x="477000" y="627120"/>
                  <a:ext cx="4320" cy="14760"/>
                </a:xfrm>
                <a:custGeom>
                  <a:avLst/>
                  <a:gdLst>
                    <a:gd name="textAreaLeft" fmla="*/ 0 w 4320"/>
                    <a:gd name="textAreaRight" fmla="*/ 5760 w 4320"/>
                    <a:gd name="textAreaTop" fmla="*/ 0 h 14760"/>
                    <a:gd name="textAreaBottom" fmla="*/ 16200 h 14760"/>
                  </a:gdLst>
                  <a:ahLst/>
                  <a:cxnLst/>
                  <a:rect l="textAreaLeft" t="textAreaTop" r="textAreaRight" b="textAreaBottom"/>
                  <a:pathLst>
                    <a:path w="6763" h="18389">
                      <a:moveTo>
                        <a:pt x="6255" y="0"/>
                      </a:moveTo>
                      <a:lnTo>
                        <a:pt x="6763" y="622"/>
                      </a:lnTo>
                      <a:lnTo>
                        <a:pt x="0" y="18389"/>
                      </a:lnTo>
                      <a:lnTo>
                        <a:pt x="0" y="716"/>
                      </a:lnTo>
                      <a:lnTo>
                        <a:pt x="6255"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28800" rIns="90000" bIns="-28800" anchor="t">
                  <a:noAutofit/>
                </a:bodyPr>
                <a:lstStyle/>
                <a:p>
                  <a:pPr defTabSz="457200">
                    <a:lnSpc>
                      <a:spcPct val="100000"/>
                    </a:lnSpc>
                  </a:pPr>
                  <a:endParaRPr lang="fr-FR" sz="1520" b="0" strike="noStrike" spc="-1">
                    <a:solidFill>
                      <a:srgbClr val="000000"/>
                    </a:solidFill>
                    <a:latin typeface="Calibri"/>
                  </a:endParaRPr>
                </a:p>
              </p:txBody>
            </p:sp>
            <p:sp>
              <p:nvSpPr>
                <p:cNvPr id="124" name="Shape 4886"/>
                <p:cNvSpPr/>
                <p:nvPr/>
              </p:nvSpPr>
              <p:spPr>
                <a:xfrm>
                  <a:off x="501480" y="659160"/>
                  <a:ext cx="4680" cy="5760"/>
                </a:xfrm>
                <a:custGeom>
                  <a:avLst/>
                  <a:gdLst>
                    <a:gd name="textAreaLeft" fmla="*/ 0 w 4680"/>
                    <a:gd name="textAreaRight" fmla="*/ 6120 w 4680"/>
                    <a:gd name="textAreaTop" fmla="*/ 0 h 5760"/>
                    <a:gd name="textAreaBottom" fmla="*/ 7200 h 5760"/>
                  </a:gdLst>
                  <a:ahLst/>
                  <a:cxnLst/>
                  <a:rect l="textAreaLeft" t="textAreaTop" r="textAreaRight" b="textAreaBottom"/>
                  <a:pathLst>
                    <a:path w="7082" h="8472">
                      <a:moveTo>
                        <a:pt x="5177" y="0"/>
                      </a:moveTo>
                      <a:lnTo>
                        <a:pt x="7082" y="0"/>
                      </a:lnTo>
                      <a:cubicBezTo>
                        <a:pt x="5291" y="3346"/>
                        <a:pt x="3307" y="6042"/>
                        <a:pt x="1247" y="7901"/>
                      </a:cubicBezTo>
                      <a:lnTo>
                        <a:pt x="0" y="8472"/>
                      </a:lnTo>
                      <a:lnTo>
                        <a:pt x="0" y="3486"/>
                      </a:lnTo>
                      <a:lnTo>
                        <a:pt x="5177"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37800" rIns="90000" bIns="-37800" anchor="t">
                  <a:noAutofit/>
                </a:bodyPr>
                <a:lstStyle/>
                <a:p>
                  <a:pPr defTabSz="457200">
                    <a:lnSpc>
                      <a:spcPct val="100000"/>
                    </a:lnSpc>
                  </a:pPr>
                  <a:endParaRPr lang="fr-FR" sz="1520" b="0" strike="noStrike" spc="-1">
                    <a:solidFill>
                      <a:srgbClr val="000000"/>
                    </a:solidFill>
                    <a:latin typeface="Calibri"/>
                  </a:endParaRPr>
                </a:p>
              </p:txBody>
            </p:sp>
            <p:sp>
              <p:nvSpPr>
                <p:cNvPr id="125" name="Shape 4887"/>
                <p:cNvSpPr/>
                <p:nvPr/>
              </p:nvSpPr>
              <p:spPr>
                <a:xfrm>
                  <a:off x="553320" y="644400"/>
                  <a:ext cx="8280" cy="22680"/>
                </a:xfrm>
                <a:custGeom>
                  <a:avLst/>
                  <a:gdLst>
                    <a:gd name="textAreaLeft" fmla="*/ 0 w 8280"/>
                    <a:gd name="textAreaRight" fmla="*/ 9720 w 8280"/>
                    <a:gd name="textAreaTop" fmla="*/ 0 h 22680"/>
                    <a:gd name="textAreaBottom" fmla="*/ 24120 h 22680"/>
                  </a:gdLst>
                  <a:ahLst/>
                  <a:cxnLst/>
                  <a:rect l="textAreaLeft" t="textAreaTop" r="textAreaRight" b="textAreaBottom"/>
                  <a:pathLst>
                    <a:path w="10920" h="27066">
                      <a:moveTo>
                        <a:pt x="10920" y="0"/>
                      </a:moveTo>
                      <a:lnTo>
                        <a:pt x="10920" y="1899"/>
                      </a:lnTo>
                      <a:lnTo>
                        <a:pt x="9125" y="3013"/>
                      </a:lnTo>
                      <a:cubicBezTo>
                        <a:pt x="7938" y="4397"/>
                        <a:pt x="6820" y="6340"/>
                        <a:pt x="5982" y="8575"/>
                      </a:cubicBezTo>
                      <a:lnTo>
                        <a:pt x="10920" y="7421"/>
                      </a:lnTo>
                      <a:lnTo>
                        <a:pt x="10920" y="10097"/>
                      </a:lnTo>
                      <a:lnTo>
                        <a:pt x="5029" y="12030"/>
                      </a:lnTo>
                      <a:cubicBezTo>
                        <a:pt x="4750" y="13376"/>
                        <a:pt x="4585" y="14824"/>
                        <a:pt x="4585" y="16284"/>
                      </a:cubicBezTo>
                      <a:cubicBezTo>
                        <a:pt x="4585" y="19802"/>
                        <a:pt x="5931" y="21364"/>
                        <a:pt x="8547" y="21364"/>
                      </a:cubicBezTo>
                      <a:lnTo>
                        <a:pt x="10920" y="19766"/>
                      </a:lnTo>
                      <a:lnTo>
                        <a:pt x="10920" y="24753"/>
                      </a:lnTo>
                      <a:lnTo>
                        <a:pt x="5867" y="27066"/>
                      </a:lnTo>
                      <a:cubicBezTo>
                        <a:pt x="2299" y="27066"/>
                        <a:pt x="0" y="24437"/>
                        <a:pt x="0" y="19624"/>
                      </a:cubicBezTo>
                      <a:cubicBezTo>
                        <a:pt x="0" y="14265"/>
                        <a:pt x="2083" y="8524"/>
                        <a:pt x="5080" y="4124"/>
                      </a:cubicBezTo>
                      <a:lnTo>
                        <a:pt x="10920"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20880" rIns="90000" bIns="-20880" anchor="t">
                  <a:noAutofit/>
                </a:bodyPr>
                <a:lstStyle/>
                <a:p>
                  <a:pPr defTabSz="457200">
                    <a:lnSpc>
                      <a:spcPct val="100000"/>
                    </a:lnSpc>
                  </a:pPr>
                  <a:endParaRPr lang="fr-FR" sz="1520" b="0" strike="noStrike" spc="-1">
                    <a:solidFill>
                      <a:srgbClr val="000000"/>
                    </a:solidFill>
                    <a:latin typeface="Calibri"/>
                  </a:endParaRPr>
                </a:p>
              </p:txBody>
            </p:sp>
            <p:sp>
              <p:nvSpPr>
                <p:cNvPr id="126" name="Shape 4888"/>
                <p:cNvSpPr/>
                <p:nvPr/>
              </p:nvSpPr>
              <p:spPr>
                <a:xfrm>
                  <a:off x="513000" y="641520"/>
                  <a:ext cx="20160" cy="25920"/>
                </a:xfrm>
                <a:custGeom>
                  <a:avLst/>
                  <a:gdLst>
                    <a:gd name="textAreaLeft" fmla="*/ 0 w 20160"/>
                    <a:gd name="textAreaRight" fmla="*/ 21600 w 20160"/>
                    <a:gd name="textAreaTop" fmla="*/ 0 h 25920"/>
                    <a:gd name="textAreaBottom" fmla="*/ 27360 h 25920"/>
                  </a:gdLst>
                  <a:ahLst/>
                  <a:cxnLst/>
                  <a:rect l="textAreaLeft" t="textAreaTop" r="textAreaRight" b="textAreaBottom"/>
                  <a:pathLst>
                    <a:path w="24295" h="30404">
                      <a:moveTo>
                        <a:pt x="9830" y="0"/>
                      </a:moveTo>
                      <a:cubicBezTo>
                        <a:pt x="12510" y="0"/>
                        <a:pt x="13462" y="2629"/>
                        <a:pt x="13462" y="5588"/>
                      </a:cubicBezTo>
                      <a:lnTo>
                        <a:pt x="13462" y="9728"/>
                      </a:lnTo>
                      <a:cubicBezTo>
                        <a:pt x="16815" y="2515"/>
                        <a:pt x="17653" y="0"/>
                        <a:pt x="20942" y="0"/>
                      </a:cubicBezTo>
                      <a:cubicBezTo>
                        <a:pt x="23736" y="0"/>
                        <a:pt x="24295" y="3188"/>
                        <a:pt x="23241" y="6820"/>
                      </a:cubicBezTo>
                      <a:lnTo>
                        <a:pt x="17424" y="6820"/>
                      </a:lnTo>
                      <a:cubicBezTo>
                        <a:pt x="15532" y="8839"/>
                        <a:pt x="14021" y="10617"/>
                        <a:pt x="12344" y="12687"/>
                      </a:cubicBezTo>
                      <a:lnTo>
                        <a:pt x="6426" y="28385"/>
                      </a:lnTo>
                      <a:cubicBezTo>
                        <a:pt x="5804" y="30010"/>
                        <a:pt x="5131" y="30404"/>
                        <a:pt x="3632" y="30404"/>
                      </a:cubicBezTo>
                      <a:cubicBezTo>
                        <a:pt x="1168" y="30404"/>
                        <a:pt x="0" y="28778"/>
                        <a:pt x="1118" y="26264"/>
                      </a:cubicBezTo>
                      <a:lnTo>
                        <a:pt x="7150" y="12852"/>
                      </a:lnTo>
                      <a:cubicBezTo>
                        <a:pt x="9208" y="8280"/>
                        <a:pt x="8484" y="6210"/>
                        <a:pt x="7150" y="6210"/>
                      </a:cubicBezTo>
                      <a:cubicBezTo>
                        <a:pt x="6033" y="6210"/>
                        <a:pt x="4636" y="7493"/>
                        <a:pt x="3124" y="9665"/>
                      </a:cubicBezTo>
                      <a:lnTo>
                        <a:pt x="1676" y="9665"/>
                      </a:lnTo>
                      <a:cubicBezTo>
                        <a:pt x="3848" y="4864"/>
                        <a:pt x="6706" y="0"/>
                        <a:pt x="9830" y="0"/>
                      </a:cubicBez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17640" rIns="90000" bIns="-17640" anchor="t">
                  <a:noAutofit/>
                </a:bodyPr>
                <a:lstStyle/>
                <a:p>
                  <a:pPr defTabSz="457200">
                    <a:lnSpc>
                      <a:spcPct val="100000"/>
                    </a:lnSpc>
                  </a:pPr>
                  <a:endParaRPr lang="fr-FR" sz="1520" b="0" strike="noStrike" spc="-1">
                    <a:solidFill>
                      <a:srgbClr val="000000"/>
                    </a:solidFill>
                    <a:latin typeface="Calibri"/>
                  </a:endParaRPr>
                </a:p>
              </p:txBody>
            </p:sp>
            <p:sp>
              <p:nvSpPr>
                <p:cNvPr id="127" name="Shape 4889"/>
                <p:cNvSpPr/>
                <p:nvPr/>
              </p:nvSpPr>
              <p:spPr>
                <a:xfrm>
                  <a:off x="501480" y="641520"/>
                  <a:ext cx="9720" cy="10440"/>
                </a:xfrm>
                <a:custGeom>
                  <a:avLst/>
                  <a:gdLst>
                    <a:gd name="textAreaLeft" fmla="*/ 0 w 9720"/>
                    <a:gd name="textAreaRight" fmla="*/ 11160 w 9720"/>
                    <a:gd name="textAreaTop" fmla="*/ 0 h 10440"/>
                    <a:gd name="textAreaBottom" fmla="*/ 11880 h 10440"/>
                  </a:gdLst>
                  <a:ahLst/>
                  <a:cxnLst/>
                  <a:rect l="textAreaLeft" t="textAreaTop" r="textAreaRight" b="textAreaBottom"/>
                  <a:pathLst>
                    <a:path w="12607" h="13435">
                      <a:moveTo>
                        <a:pt x="4733" y="0"/>
                      </a:moveTo>
                      <a:cubicBezTo>
                        <a:pt x="8974" y="0"/>
                        <a:pt x="12607" y="3137"/>
                        <a:pt x="9584" y="10287"/>
                      </a:cubicBezTo>
                      <a:lnTo>
                        <a:pt x="0" y="13435"/>
                      </a:lnTo>
                      <a:lnTo>
                        <a:pt x="0" y="10758"/>
                      </a:lnTo>
                      <a:lnTo>
                        <a:pt x="4669" y="9665"/>
                      </a:lnTo>
                      <a:cubicBezTo>
                        <a:pt x="5622" y="5702"/>
                        <a:pt x="3831" y="4140"/>
                        <a:pt x="1774" y="4140"/>
                      </a:cubicBezTo>
                      <a:lnTo>
                        <a:pt x="0" y="5240"/>
                      </a:lnTo>
                      <a:lnTo>
                        <a:pt x="0" y="3340"/>
                      </a:lnTo>
                      <a:lnTo>
                        <a:pt x="4733"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33120" rIns="90000" bIns="-33120" anchor="t">
                  <a:noAutofit/>
                </a:bodyPr>
                <a:lstStyle/>
                <a:p>
                  <a:pPr defTabSz="457200">
                    <a:lnSpc>
                      <a:spcPct val="100000"/>
                    </a:lnSpc>
                  </a:pPr>
                  <a:endParaRPr lang="fr-FR" sz="1520" b="0" strike="noStrike" spc="-1">
                    <a:solidFill>
                      <a:srgbClr val="000000"/>
                    </a:solidFill>
                    <a:latin typeface="Calibri"/>
                  </a:endParaRPr>
                </a:p>
              </p:txBody>
            </p:sp>
            <p:sp>
              <p:nvSpPr>
                <p:cNvPr id="128" name="Shape 4890"/>
                <p:cNvSpPr/>
                <p:nvPr/>
              </p:nvSpPr>
              <p:spPr>
                <a:xfrm>
                  <a:off x="533520" y="635040"/>
                  <a:ext cx="19080" cy="32040"/>
                </a:xfrm>
                <a:custGeom>
                  <a:avLst/>
                  <a:gdLst>
                    <a:gd name="textAreaLeft" fmla="*/ 0 w 19080"/>
                    <a:gd name="textAreaRight" fmla="*/ 20520 w 19080"/>
                    <a:gd name="textAreaTop" fmla="*/ 0 h 32040"/>
                    <a:gd name="textAreaBottom" fmla="*/ 33480 h 32040"/>
                  </a:gdLst>
                  <a:ahLst/>
                  <a:cxnLst/>
                  <a:rect l="textAreaLeft" t="textAreaTop" r="textAreaRight" b="textAreaBottom"/>
                  <a:pathLst>
                    <a:path w="22911" h="37325">
                      <a:moveTo>
                        <a:pt x="15367" y="0"/>
                      </a:moveTo>
                      <a:lnTo>
                        <a:pt x="18326" y="0"/>
                      </a:lnTo>
                      <a:lnTo>
                        <a:pt x="15481" y="8039"/>
                      </a:lnTo>
                      <a:lnTo>
                        <a:pt x="22911" y="8039"/>
                      </a:lnTo>
                      <a:lnTo>
                        <a:pt x="21958" y="11227"/>
                      </a:lnTo>
                      <a:lnTo>
                        <a:pt x="14300" y="11227"/>
                      </a:lnTo>
                      <a:lnTo>
                        <a:pt x="6820" y="32182"/>
                      </a:lnTo>
                      <a:cubicBezTo>
                        <a:pt x="10224" y="31572"/>
                        <a:pt x="14186" y="28664"/>
                        <a:pt x="16256" y="26479"/>
                      </a:cubicBezTo>
                      <a:lnTo>
                        <a:pt x="17717" y="26479"/>
                      </a:lnTo>
                      <a:cubicBezTo>
                        <a:pt x="15088" y="32741"/>
                        <a:pt x="7595" y="37325"/>
                        <a:pt x="2959" y="37325"/>
                      </a:cubicBezTo>
                      <a:cubicBezTo>
                        <a:pt x="1003" y="37325"/>
                        <a:pt x="0" y="35420"/>
                        <a:pt x="724" y="33515"/>
                      </a:cubicBezTo>
                      <a:lnTo>
                        <a:pt x="8877" y="11227"/>
                      </a:lnTo>
                      <a:lnTo>
                        <a:pt x="4801" y="11227"/>
                      </a:lnTo>
                      <a:lnTo>
                        <a:pt x="4801" y="8941"/>
                      </a:lnTo>
                      <a:lnTo>
                        <a:pt x="10058" y="8039"/>
                      </a:lnTo>
                      <a:lnTo>
                        <a:pt x="15367"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11520" rIns="90000" bIns="-11520" anchor="t">
                  <a:noAutofit/>
                </a:bodyPr>
                <a:lstStyle/>
                <a:p>
                  <a:pPr defTabSz="457200">
                    <a:lnSpc>
                      <a:spcPct val="100000"/>
                    </a:lnSpc>
                  </a:pPr>
                  <a:endParaRPr lang="fr-FR" sz="1520" b="0" strike="noStrike" spc="-1">
                    <a:solidFill>
                      <a:srgbClr val="000000"/>
                    </a:solidFill>
                    <a:latin typeface="Calibri"/>
                  </a:endParaRPr>
                </a:p>
              </p:txBody>
            </p:sp>
            <p:sp>
              <p:nvSpPr>
                <p:cNvPr id="129" name="Shape 4891"/>
                <p:cNvSpPr/>
                <p:nvPr/>
              </p:nvSpPr>
              <p:spPr>
                <a:xfrm>
                  <a:off x="563040" y="659160"/>
                  <a:ext cx="4680" cy="5760"/>
                </a:xfrm>
                <a:custGeom>
                  <a:avLst/>
                  <a:gdLst>
                    <a:gd name="textAreaLeft" fmla="*/ 0 w 4680"/>
                    <a:gd name="textAreaRight" fmla="*/ 6120 w 4680"/>
                    <a:gd name="textAreaTop" fmla="*/ 0 h 5760"/>
                    <a:gd name="textAreaBottom" fmla="*/ 7200 h 5760"/>
                  </a:gdLst>
                  <a:ahLst/>
                  <a:cxnLst/>
                  <a:rect l="textAreaLeft" t="textAreaTop" r="textAreaRight" b="textAreaBottom"/>
                  <a:pathLst>
                    <a:path w="7076" h="8469">
                      <a:moveTo>
                        <a:pt x="5171" y="0"/>
                      </a:moveTo>
                      <a:lnTo>
                        <a:pt x="7076" y="0"/>
                      </a:lnTo>
                      <a:cubicBezTo>
                        <a:pt x="5285" y="3346"/>
                        <a:pt x="3301" y="6042"/>
                        <a:pt x="1240" y="7901"/>
                      </a:cubicBezTo>
                      <a:lnTo>
                        <a:pt x="0" y="8469"/>
                      </a:lnTo>
                      <a:lnTo>
                        <a:pt x="0" y="3482"/>
                      </a:lnTo>
                      <a:lnTo>
                        <a:pt x="5171"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37800" rIns="90000" bIns="-37800" anchor="t">
                  <a:noAutofit/>
                </a:bodyPr>
                <a:lstStyle/>
                <a:p>
                  <a:pPr defTabSz="457200">
                    <a:lnSpc>
                      <a:spcPct val="100000"/>
                    </a:lnSpc>
                  </a:pPr>
                  <a:endParaRPr lang="fr-FR" sz="1520" b="0" strike="noStrike" spc="-1">
                    <a:solidFill>
                      <a:srgbClr val="000000"/>
                    </a:solidFill>
                    <a:latin typeface="Calibri"/>
                  </a:endParaRPr>
                </a:p>
              </p:txBody>
            </p:sp>
            <p:sp>
              <p:nvSpPr>
                <p:cNvPr id="130" name="Shape 4892"/>
                <p:cNvSpPr/>
                <p:nvPr/>
              </p:nvSpPr>
              <p:spPr>
                <a:xfrm>
                  <a:off x="563040" y="641520"/>
                  <a:ext cx="9720" cy="10440"/>
                </a:xfrm>
                <a:custGeom>
                  <a:avLst/>
                  <a:gdLst>
                    <a:gd name="textAreaLeft" fmla="*/ 0 w 9720"/>
                    <a:gd name="textAreaRight" fmla="*/ 11160 w 9720"/>
                    <a:gd name="textAreaTop" fmla="*/ 0 h 10440"/>
                    <a:gd name="textAreaBottom" fmla="*/ 11880 h 10440"/>
                  </a:gdLst>
                  <a:ahLst/>
                  <a:cxnLst/>
                  <a:rect l="textAreaLeft" t="textAreaTop" r="textAreaRight" b="textAreaBottom"/>
                  <a:pathLst>
                    <a:path w="12600" h="13434">
                      <a:moveTo>
                        <a:pt x="4726" y="0"/>
                      </a:moveTo>
                      <a:cubicBezTo>
                        <a:pt x="8968" y="0"/>
                        <a:pt x="12600" y="3137"/>
                        <a:pt x="9591" y="10287"/>
                      </a:cubicBezTo>
                      <a:lnTo>
                        <a:pt x="0" y="13434"/>
                      </a:lnTo>
                      <a:lnTo>
                        <a:pt x="0" y="10758"/>
                      </a:lnTo>
                      <a:lnTo>
                        <a:pt x="4676" y="9665"/>
                      </a:lnTo>
                      <a:cubicBezTo>
                        <a:pt x="5628" y="5702"/>
                        <a:pt x="3837" y="4140"/>
                        <a:pt x="1767" y="4140"/>
                      </a:cubicBezTo>
                      <a:lnTo>
                        <a:pt x="0" y="5237"/>
                      </a:lnTo>
                      <a:lnTo>
                        <a:pt x="0" y="3337"/>
                      </a:lnTo>
                      <a:lnTo>
                        <a:pt x="4726"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33120" rIns="90000" bIns="-33120" anchor="t">
                  <a:noAutofit/>
                </a:bodyPr>
                <a:lstStyle/>
                <a:p>
                  <a:pPr defTabSz="457200">
                    <a:lnSpc>
                      <a:spcPct val="100000"/>
                    </a:lnSpc>
                  </a:pPr>
                  <a:endParaRPr lang="fr-FR" sz="1520" b="0" strike="noStrike" spc="-1">
                    <a:solidFill>
                      <a:srgbClr val="000000"/>
                    </a:solidFill>
                    <a:latin typeface="Calibri"/>
                  </a:endParaRPr>
                </a:p>
              </p:txBody>
            </p:sp>
            <p:sp>
              <p:nvSpPr>
                <p:cNvPr id="131" name="Shape 4893"/>
                <p:cNvSpPr/>
                <p:nvPr/>
              </p:nvSpPr>
              <p:spPr>
                <a:xfrm>
                  <a:off x="565200" y="628560"/>
                  <a:ext cx="9720" cy="8640"/>
                </a:xfrm>
                <a:custGeom>
                  <a:avLst/>
                  <a:gdLst>
                    <a:gd name="textAreaLeft" fmla="*/ 0 w 9720"/>
                    <a:gd name="textAreaRight" fmla="*/ 11160 w 9720"/>
                    <a:gd name="textAreaTop" fmla="*/ 0 h 8640"/>
                    <a:gd name="textAreaBottom" fmla="*/ 10080 h 8640"/>
                  </a:gdLst>
                  <a:ahLst/>
                  <a:cxnLst/>
                  <a:rect l="textAreaLeft" t="textAreaTop" r="textAreaRight" b="textAreaBottom"/>
                  <a:pathLst>
                    <a:path w="12573" h="11341">
                      <a:moveTo>
                        <a:pt x="6706" y="0"/>
                      </a:moveTo>
                      <a:lnTo>
                        <a:pt x="12573" y="0"/>
                      </a:lnTo>
                      <a:lnTo>
                        <a:pt x="12573" y="1168"/>
                      </a:lnTo>
                      <a:lnTo>
                        <a:pt x="1676" y="11341"/>
                      </a:lnTo>
                      <a:lnTo>
                        <a:pt x="0" y="11341"/>
                      </a:lnTo>
                      <a:lnTo>
                        <a:pt x="6706" y="0"/>
                      </a:lnTo>
                      <a:close/>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34920" rIns="90000" bIns="-34920" anchor="t">
                  <a:noAutofit/>
                </a:bodyPr>
                <a:lstStyle/>
                <a:p>
                  <a:pPr defTabSz="457200">
                    <a:lnSpc>
                      <a:spcPct val="100000"/>
                    </a:lnSpc>
                  </a:pPr>
                  <a:endParaRPr lang="fr-FR" sz="1520" b="0" strike="noStrike" spc="-1">
                    <a:solidFill>
                      <a:srgbClr val="000000"/>
                    </a:solidFill>
                    <a:latin typeface="Calibri"/>
                  </a:endParaRPr>
                </a:p>
              </p:txBody>
            </p:sp>
            <p:sp>
              <p:nvSpPr>
                <p:cNvPr id="132" name="Shape 4894"/>
                <p:cNvSpPr/>
                <p:nvPr/>
              </p:nvSpPr>
              <p:spPr>
                <a:xfrm>
                  <a:off x="410760" y="275040"/>
                  <a:ext cx="63000" cy="90000"/>
                </a:xfrm>
                <a:custGeom>
                  <a:avLst/>
                  <a:gdLst>
                    <a:gd name="textAreaLeft" fmla="*/ 0 w 63000"/>
                    <a:gd name="textAreaRight" fmla="*/ 64440 w 63000"/>
                    <a:gd name="textAreaTop" fmla="*/ 0 h 90000"/>
                    <a:gd name="textAreaBottom" fmla="*/ 91440 h 90000"/>
                  </a:gdLst>
                  <a:ahLst/>
                  <a:cxnLst/>
                  <a:rect l="textAreaLeft" t="textAreaTop" r="textAreaRight" b="textAreaBottom"/>
                  <a:pathLst>
                    <a:path w="71488" h="101181">
                      <a:moveTo>
                        <a:pt x="0" y="0"/>
                      </a:moveTo>
                      <a:lnTo>
                        <a:pt x="71387" y="0"/>
                      </a:lnTo>
                      <a:lnTo>
                        <a:pt x="71387" y="53827"/>
                      </a:lnTo>
                      <a:lnTo>
                        <a:pt x="68809" y="55855"/>
                      </a:lnTo>
                      <a:cubicBezTo>
                        <a:pt x="66853" y="57925"/>
                        <a:pt x="64795" y="59868"/>
                        <a:pt x="62306" y="61201"/>
                      </a:cubicBezTo>
                      <a:cubicBezTo>
                        <a:pt x="60592" y="64643"/>
                        <a:pt x="58674" y="67704"/>
                        <a:pt x="56185" y="70955"/>
                      </a:cubicBezTo>
                      <a:cubicBezTo>
                        <a:pt x="56185" y="71145"/>
                        <a:pt x="56375" y="71336"/>
                        <a:pt x="56375" y="71336"/>
                      </a:cubicBezTo>
                      <a:cubicBezTo>
                        <a:pt x="60973" y="66180"/>
                        <a:pt x="65176" y="61785"/>
                        <a:pt x="71107" y="58153"/>
                      </a:cubicBezTo>
                      <a:cubicBezTo>
                        <a:pt x="71488" y="57950"/>
                        <a:pt x="70523" y="58725"/>
                        <a:pt x="71298" y="58534"/>
                      </a:cubicBezTo>
                      <a:lnTo>
                        <a:pt x="71387" y="58434"/>
                      </a:lnTo>
                      <a:lnTo>
                        <a:pt x="71387" y="59095"/>
                      </a:lnTo>
                      <a:lnTo>
                        <a:pt x="70523" y="60058"/>
                      </a:lnTo>
                      <a:cubicBezTo>
                        <a:pt x="70523" y="60249"/>
                        <a:pt x="70726" y="60249"/>
                        <a:pt x="70917" y="60249"/>
                      </a:cubicBezTo>
                      <a:lnTo>
                        <a:pt x="71387" y="59779"/>
                      </a:lnTo>
                      <a:lnTo>
                        <a:pt x="71387" y="72695"/>
                      </a:lnTo>
                      <a:lnTo>
                        <a:pt x="68428" y="75349"/>
                      </a:lnTo>
                      <a:cubicBezTo>
                        <a:pt x="68618" y="75349"/>
                        <a:pt x="68618" y="75552"/>
                        <a:pt x="68618" y="75743"/>
                      </a:cubicBezTo>
                      <a:cubicBezTo>
                        <a:pt x="68237" y="76314"/>
                        <a:pt x="67475" y="76505"/>
                        <a:pt x="67285" y="77076"/>
                      </a:cubicBezTo>
                      <a:cubicBezTo>
                        <a:pt x="67285" y="77267"/>
                        <a:pt x="67285" y="77457"/>
                        <a:pt x="67475" y="77457"/>
                      </a:cubicBezTo>
                      <a:lnTo>
                        <a:pt x="71387" y="75375"/>
                      </a:lnTo>
                      <a:lnTo>
                        <a:pt x="71387" y="84892"/>
                      </a:lnTo>
                      <a:lnTo>
                        <a:pt x="70472" y="85242"/>
                      </a:lnTo>
                      <a:cubicBezTo>
                        <a:pt x="70460" y="85242"/>
                        <a:pt x="70460" y="85255"/>
                        <a:pt x="70447" y="85268"/>
                      </a:cubicBezTo>
                      <a:cubicBezTo>
                        <a:pt x="70295" y="85408"/>
                        <a:pt x="70155" y="85573"/>
                        <a:pt x="70028" y="85750"/>
                      </a:cubicBezTo>
                      <a:cubicBezTo>
                        <a:pt x="69990" y="85776"/>
                        <a:pt x="69964" y="85801"/>
                        <a:pt x="69939" y="85827"/>
                      </a:cubicBezTo>
                      <a:cubicBezTo>
                        <a:pt x="69761" y="85979"/>
                        <a:pt x="69571" y="86106"/>
                        <a:pt x="69355" y="86271"/>
                      </a:cubicBezTo>
                      <a:cubicBezTo>
                        <a:pt x="68986" y="86525"/>
                        <a:pt x="68694" y="86932"/>
                        <a:pt x="68377" y="87236"/>
                      </a:cubicBezTo>
                      <a:cubicBezTo>
                        <a:pt x="68364" y="87249"/>
                        <a:pt x="68364" y="87262"/>
                        <a:pt x="68351" y="87274"/>
                      </a:cubicBezTo>
                      <a:cubicBezTo>
                        <a:pt x="68212" y="87401"/>
                        <a:pt x="68085" y="87541"/>
                        <a:pt x="67920" y="87668"/>
                      </a:cubicBezTo>
                      <a:cubicBezTo>
                        <a:pt x="67678" y="87846"/>
                        <a:pt x="68059" y="88113"/>
                        <a:pt x="68263" y="87948"/>
                      </a:cubicBezTo>
                      <a:cubicBezTo>
                        <a:pt x="68517" y="87757"/>
                        <a:pt x="68707" y="87516"/>
                        <a:pt x="68974" y="87338"/>
                      </a:cubicBezTo>
                      <a:cubicBezTo>
                        <a:pt x="68999" y="87325"/>
                        <a:pt x="69037" y="87313"/>
                        <a:pt x="69063" y="87287"/>
                      </a:cubicBezTo>
                      <a:cubicBezTo>
                        <a:pt x="68770" y="87617"/>
                        <a:pt x="68517" y="87960"/>
                        <a:pt x="68301" y="88316"/>
                      </a:cubicBezTo>
                      <a:cubicBezTo>
                        <a:pt x="68326" y="88354"/>
                        <a:pt x="68339" y="88405"/>
                        <a:pt x="68326" y="88456"/>
                      </a:cubicBezTo>
                      <a:cubicBezTo>
                        <a:pt x="68313" y="88544"/>
                        <a:pt x="68288" y="88633"/>
                        <a:pt x="68263" y="88735"/>
                      </a:cubicBezTo>
                      <a:cubicBezTo>
                        <a:pt x="68263" y="88748"/>
                        <a:pt x="68250" y="88760"/>
                        <a:pt x="68250" y="88773"/>
                      </a:cubicBezTo>
                      <a:cubicBezTo>
                        <a:pt x="68237" y="88849"/>
                        <a:pt x="68212" y="88913"/>
                        <a:pt x="68186" y="88989"/>
                      </a:cubicBezTo>
                      <a:cubicBezTo>
                        <a:pt x="68174" y="89027"/>
                        <a:pt x="68161" y="89078"/>
                        <a:pt x="68148" y="89116"/>
                      </a:cubicBezTo>
                      <a:cubicBezTo>
                        <a:pt x="68148" y="89129"/>
                        <a:pt x="68135" y="89141"/>
                        <a:pt x="68135" y="89167"/>
                      </a:cubicBezTo>
                      <a:cubicBezTo>
                        <a:pt x="68072" y="89319"/>
                        <a:pt x="68021" y="89472"/>
                        <a:pt x="67945" y="89611"/>
                      </a:cubicBezTo>
                      <a:cubicBezTo>
                        <a:pt x="67945" y="89637"/>
                        <a:pt x="67932" y="89662"/>
                        <a:pt x="67920" y="89675"/>
                      </a:cubicBezTo>
                      <a:cubicBezTo>
                        <a:pt x="67907" y="89687"/>
                        <a:pt x="67907" y="89700"/>
                        <a:pt x="67894" y="89726"/>
                      </a:cubicBezTo>
                      <a:cubicBezTo>
                        <a:pt x="67894" y="89726"/>
                        <a:pt x="67894" y="89738"/>
                        <a:pt x="67881" y="89751"/>
                      </a:cubicBezTo>
                      <a:cubicBezTo>
                        <a:pt x="67818" y="89878"/>
                        <a:pt x="67754" y="90005"/>
                        <a:pt x="67678" y="90132"/>
                      </a:cubicBezTo>
                      <a:cubicBezTo>
                        <a:pt x="67589" y="90272"/>
                        <a:pt x="67500" y="90399"/>
                        <a:pt x="67412" y="90538"/>
                      </a:cubicBezTo>
                      <a:cubicBezTo>
                        <a:pt x="67386" y="90576"/>
                        <a:pt x="67361" y="90627"/>
                        <a:pt x="67335" y="90665"/>
                      </a:cubicBezTo>
                      <a:cubicBezTo>
                        <a:pt x="67323" y="90665"/>
                        <a:pt x="67323" y="90678"/>
                        <a:pt x="67310" y="90678"/>
                      </a:cubicBezTo>
                      <a:cubicBezTo>
                        <a:pt x="67132" y="90945"/>
                        <a:pt x="66929" y="91211"/>
                        <a:pt x="66713" y="91491"/>
                      </a:cubicBezTo>
                      <a:cubicBezTo>
                        <a:pt x="66675" y="91542"/>
                        <a:pt x="66637" y="91592"/>
                        <a:pt x="66599" y="91643"/>
                      </a:cubicBezTo>
                      <a:cubicBezTo>
                        <a:pt x="66497" y="91783"/>
                        <a:pt x="66383" y="91910"/>
                        <a:pt x="66281" y="92050"/>
                      </a:cubicBezTo>
                      <a:cubicBezTo>
                        <a:pt x="66218" y="92126"/>
                        <a:pt x="66154" y="92215"/>
                        <a:pt x="66078" y="92291"/>
                      </a:cubicBezTo>
                      <a:cubicBezTo>
                        <a:pt x="66065" y="92316"/>
                        <a:pt x="66053" y="92329"/>
                        <a:pt x="66040" y="92342"/>
                      </a:cubicBezTo>
                      <a:cubicBezTo>
                        <a:pt x="65849" y="92570"/>
                        <a:pt x="65646" y="92812"/>
                        <a:pt x="65443" y="93028"/>
                      </a:cubicBezTo>
                      <a:cubicBezTo>
                        <a:pt x="65456" y="93066"/>
                        <a:pt x="65468" y="93091"/>
                        <a:pt x="65494" y="93129"/>
                      </a:cubicBezTo>
                      <a:cubicBezTo>
                        <a:pt x="65494" y="93129"/>
                        <a:pt x="65494" y="93129"/>
                        <a:pt x="65494" y="93142"/>
                      </a:cubicBezTo>
                      <a:cubicBezTo>
                        <a:pt x="65545" y="93243"/>
                        <a:pt x="65595" y="93345"/>
                        <a:pt x="65659" y="93447"/>
                      </a:cubicBezTo>
                      <a:cubicBezTo>
                        <a:pt x="65672" y="93472"/>
                        <a:pt x="65697" y="93510"/>
                        <a:pt x="65710" y="93536"/>
                      </a:cubicBezTo>
                      <a:cubicBezTo>
                        <a:pt x="65735" y="93574"/>
                        <a:pt x="65761" y="93612"/>
                        <a:pt x="65786" y="93650"/>
                      </a:cubicBezTo>
                      <a:cubicBezTo>
                        <a:pt x="65862" y="93637"/>
                        <a:pt x="65913" y="93612"/>
                        <a:pt x="65938" y="93574"/>
                      </a:cubicBezTo>
                      <a:cubicBezTo>
                        <a:pt x="65951" y="93574"/>
                        <a:pt x="65951" y="93561"/>
                        <a:pt x="65951" y="93561"/>
                      </a:cubicBezTo>
                      <a:cubicBezTo>
                        <a:pt x="65989" y="93497"/>
                        <a:pt x="66040" y="93434"/>
                        <a:pt x="66078" y="93370"/>
                      </a:cubicBezTo>
                      <a:cubicBezTo>
                        <a:pt x="66091" y="93358"/>
                        <a:pt x="66091" y="93358"/>
                        <a:pt x="66103" y="93345"/>
                      </a:cubicBezTo>
                      <a:cubicBezTo>
                        <a:pt x="66116" y="93320"/>
                        <a:pt x="66142" y="93294"/>
                        <a:pt x="66167" y="93269"/>
                      </a:cubicBezTo>
                      <a:cubicBezTo>
                        <a:pt x="66180" y="93243"/>
                        <a:pt x="66192" y="93218"/>
                        <a:pt x="66218" y="93193"/>
                      </a:cubicBezTo>
                      <a:cubicBezTo>
                        <a:pt x="66231" y="93180"/>
                        <a:pt x="66243" y="93155"/>
                        <a:pt x="66256" y="93142"/>
                      </a:cubicBezTo>
                      <a:cubicBezTo>
                        <a:pt x="66256" y="93142"/>
                        <a:pt x="66269" y="93129"/>
                        <a:pt x="66269" y="93129"/>
                      </a:cubicBezTo>
                      <a:cubicBezTo>
                        <a:pt x="66611" y="92697"/>
                        <a:pt x="66980" y="92304"/>
                        <a:pt x="67386" y="91948"/>
                      </a:cubicBezTo>
                      <a:cubicBezTo>
                        <a:pt x="67602" y="91745"/>
                        <a:pt x="67843" y="91542"/>
                        <a:pt x="68072" y="91364"/>
                      </a:cubicBezTo>
                      <a:cubicBezTo>
                        <a:pt x="68110" y="91326"/>
                        <a:pt x="68161" y="91313"/>
                        <a:pt x="68212" y="91313"/>
                      </a:cubicBezTo>
                      <a:cubicBezTo>
                        <a:pt x="68250" y="91313"/>
                        <a:pt x="68301" y="91326"/>
                        <a:pt x="68339" y="91338"/>
                      </a:cubicBezTo>
                      <a:cubicBezTo>
                        <a:pt x="68440" y="91275"/>
                        <a:pt x="68542" y="91224"/>
                        <a:pt x="68643" y="91173"/>
                      </a:cubicBezTo>
                      <a:cubicBezTo>
                        <a:pt x="68758" y="91123"/>
                        <a:pt x="68872" y="91059"/>
                        <a:pt x="68986" y="90996"/>
                      </a:cubicBezTo>
                      <a:cubicBezTo>
                        <a:pt x="68974" y="91008"/>
                        <a:pt x="68974" y="91021"/>
                        <a:pt x="68974" y="91034"/>
                      </a:cubicBezTo>
                      <a:cubicBezTo>
                        <a:pt x="68948" y="91262"/>
                        <a:pt x="69278" y="91262"/>
                        <a:pt x="69393" y="91173"/>
                      </a:cubicBezTo>
                      <a:cubicBezTo>
                        <a:pt x="69520" y="91097"/>
                        <a:pt x="69558" y="91021"/>
                        <a:pt x="69647" y="90907"/>
                      </a:cubicBezTo>
                      <a:cubicBezTo>
                        <a:pt x="69799" y="90742"/>
                        <a:pt x="69926" y="90602"/>
                        <a:pt x="70066" y="90462"/>
                      </a:cubicBezTo>
                      <a:cubicBezTo>
                        <a:pt x="70066" y="90462"/>
                        <a:pt x="70079" y="90449"/>
                        <a:pt x="70079" y="90449"/>
                      </a:cubicBezTo>
                      <a:cubicBezTo>
                        <a:pt x="70091" y="90437"/>
                        <a:pt x="70104" y="90424"/>
                        <a:pt x="70104" y="90411"/>
                      </a:cubicBezTo>
                      <a:cubicBezTo>
                        <a:pt x="70206" y="90322"/>
                        <a:pt x="70295" y="90233"/>
                        <a:pt x="70383" y="90145"/>
                      </a:cubicBezTo>
                      <a:cubicBezTo>
                        <a:pt x="70383" y="90145"/>
                        <a:pt x="70396" y="90132"/>
                        <a:pt x="70396" y="90132"/>
                      </a:cubicBezTo>
                      <a:cubicBezTo>
                        <a:pt x="70396" y="90119"/>
                        <a:pt x="70409" y="90119"/>
                        <a:pt x="70409" y="90119"/>
                      </a:cubicBezTo>
                      <a:cubicBezTo>
                        <a:pt x="70498" y="90030"/>
                        <a:pt x="70587" y="89941"/>
                        <a:pt x="70675" y="89853"/>
                      </a:cubicBezTo>
                      <a:lnTo>
                        <a:pt x="71387" y="89314"/>
                      </a:lnTo>
                      <a:lnTo>
                        <a:pt x="71387" y="101181"/>
                      </a:lnTo>
                      <a:lnTo>
                        <a:pt x="0" y="101181"/>
                      </a:lnTo>
                      <a:lnTo>
                        <a:pt x="0" y="0"/>
                      </a:lnTo>
                      <a:close/>
                    </a:path>
                  </a:pathLst>
                </a:custGeom>
                <a:solidFill>
                  <a:srgbClr val="352C6C"/>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520" b="0" strike="noStrike" spc="-1">
                    <a:solidFill>
                      <a:srgbClr val="000000"/>
                    </a:solidFill>
                    <a:latin typeface="Calibri"/>
                  </a:endParaRPr>
                </a:p>
              </p:txBody>
            </p:sp>
            <p:sp>
              <p:nvSpPr>
                <p:cNvPr id="133" name="Shape 4895"/>
                <p:cNvSpPr/>
                <p:nvPr/>
              </p:nvSpPr>
              <p:spPr>
                <a:xfrm>
                  <a:off x="475560" y="351720"/>
                  <a:ext cx="5400" cy="12960"/>
                </a:xfrm>
                <a:custGeom>
                  <a:avLst/>
                  <a:gdLst>
                    <a:gd name="textAreaLeft" fmla="*/ 0 w 5400"/>
                    <a:gd name="textAreaRight" fmla="*/ 6840 w 5400"/>
                    <a:gd name="textAreaTop" fmla="*/ 0 h 12960"/>
                    <a:gd name="textAreaBottom" fmla="*/ 14400 h 12960"/>
                  </a:gdLst>
                  <a:ahLst/>
                  <a:cxnLst/>
                  <a:rect l="textAreaLeft" t="textAreaTop" r="textAreaRight" b="textAreaBottom"/>
                  <a:pathLst>
                    <a:path w="7903" h="16362">
                      <a:moveTo>
                        <a:pt x="7903" y="0"/>
                      </a:moveTo>
                      <a:lnTo>
                        <a:pt x="7903" y="3194"/>
                      </a:lnTo>
                      <a:lnTo>
                        <a:pt x="7518" y="3560"/>
                      </a:lnTo>
                      <a:cubicBezTo>
                        <a:pt x="7049" y="3992"/>
                        <a:pt x="6591" y="4462"/>
                        <a:pt x="6109" y="4894"/>
                      </a:cubicBezTo>
                      <a:cubicBezTo>
                        <a:pt x="5791" y="5173"/>
                        <a:pt x="6845" y="5326"/>
                        <a:pt x="7061" y="5123"/>
                      </a:cubicBezTo>
                      <a:cubicBezTo>
                        <a:pt x="7315" y="4907"/>
                        <a:pt x="7544" y="4678"/>
                        <a:pt x="7785" y="4449"/>
                      </a:cubicBezTo>
                      <a:lnTo>
                        <a:pt x="7903" y="4434"/>
                      </a:lnTo>
                      <a:lnTo>
                        <a:pt x="7903" y="16362"/>
                      </a:lnTo>
                      <a:lnTo>
                        <a:pt x="0" y="16362"/>
                      </a:lnTo>
                      <a:lnTo>
                        <a:pt x="0" y="4496"/>
                      </a:lnTo>
                      <a:lnTo>
                        <a:pt x="1219" y="3573"/>
                      </a:lnTo>
                      <a:cubicBezTo>
                        <a:pt x="1346" y="3510"/>
                        <a:pt x="1473" y="3560"/>
                        <a:pt x="1537" y="3649"/>
                      </a:cubicBezTo>
                      <a:cubicBezTo>
                        <a:pt x="1549" y="3662"/>
                        <a:pt x="1562" y="3675"/>
                        <a:pt x="1562" y="3700"/>
                      </a:cubicBezTo>
                      <a:cubicBezTo>
                        <a:pt x="2413" y="3294"/>
                        <a:pt x="3264" y="2938"/>
                        <a:pt x="4089" y="2456"/>
                      </a:cubicBezTo>
                      <a:cubicBezTo>
                        <a:pt x="4839" y="2024"/>
                        <a:pt x="5550" y="1503"/>
                        <a:pt x="6274" y="1008"/>
                      </a:cubicBezTo>
                      <a:cubicBezTo>
                        <a:pt x="6286" y="995"/>
                        <a:pt x="6299" y="982"/>
                        <a:pt x="6312" y="970"/>
                      </a:cubicBezTo>
                      <a:lnTo>
                        <a:pt x="7903" y="0"/>
                      </a:lnTo>
                      <a:close/>
                    </a:path>
                  </a:pathLst>
                </a:custGeom>
                <a:solidFill>
                  <a:srgbClr val="352C6C"/>
                </a:solidFill>
                <a:ln w="0">
                  <a:noFill/>
                </a:ln>
              </p:spPr>
              <p:style>
                <a:lnRef idx="0">
                  <a:scrgbClr r="0" g="0" b="0"/>
                </a:lnRef>
                <a:fillRef idx="0">
                  <a:scrgbClr r="0" g="0" b="0"/>
                </a:fillRef>
                <a:effectRef idx="0">
                  <a:scrgbClr r="0" g="0" b="0"/>
                </a:effectRef>
                <a:fontRef idx="minor"/>
              </p:style>
              <p:txBody>
                <a:bodyPr lIns="90000" tIns="-30600" rIns="90000" bIns="-30600" anchor="t">
                  <a:noAutofit/>
                </a:bodyPr>
                <a:lstStyle/>
                <a:p>
                  <a:pPr defTabSz="457200">
                    <a:lnSpc>
                      <a:spcPct val="100000"/>
                    </a:lnSpc>
                  </a:pPr>
                  <a:endParaRPr lang="fr-FR" sz="1520" b="0" strike="noStrike" spc="-1">
                    <a:solidFill>
                      <a:srgbClr val="000000"/>
                    </a:solidFill>
                    <a:latin typeface="Calibri"/>
                  </a:endParaRPr>
                </a:p>
              </p:txBody>
            </p:sp>
            <p:sp>
              <p:nvSpPr>
                <p:cNvPr id="134" name="Shape 4896"/>
                <p:cNvSpPr/>
                <p:nvPr/>
              </p:nvSpPr>
              <p:spPr>
                <a:xfrm>
                  <a:off x="475560" y="340200"/>
                  <a:ext cx="5400" cy="9720"/>
                </a:xfrm>
                <a:custGeom>
                  <a:avLst/>
                  <a:gdLst>
                    <a:gd name="textAreaLeft" fmla="*/ 0 w 5400"/>
                    <a:gd name="textAreaRight" fmla="*/ 6840 w 5400"/>
                    <a:gd name="textAreaTop" fmla="*/ 0 h 9720"/>
                    <a:gd name="textAreaBottom" fmla="*/ 11160 h 9720"/>
                  </a:gdLst>
                  <a:ahLst/>
                  <a:cxnLst/>
                  <a:rect l="textAreaLeft" t="textAreaTop" r="textAreaRight" b="textAreaBottom"/>
                  <a:pathLst>
                    <a:path w="7903" h="12828">
                      <a:moveTo>
                        <a:pt x="7903" y="0"/>
                      </a:moveTo>
                      <a:lnTo>
                        <a:pt x="7903" y="10371"/>
                      </a:lnTo>
                      <a:lnTo>
                        <a:pt x="6414" y="10371"/>
                      </a:lnTo>
                      <a:lnTo>
                        <a:pt x="0" y="12828"/>
                      </a:lnTo>
                      <a:lnTo>
                        <a:pt x="0" y="3311"/>
                      </a:lnTo>
                      <a:lnTo>
                        <a:pt x="2197" y="2142"/>
                      </a:lnTo>
                      <a:cubicBezTo>
                        <a:pt x="3734" y="1761"/>
                        <a:pt x="4877" y="808"/>
                        <a:pt x="6223" y="427"/>
                      </a:cubicBezTo>
                      <a:lnTo>
                        <a:pt x="7903" y="0"/>
                      </a:lnTo>
                      <a:close/>
                    </a:path>
                  </a:pathLst>
                </a:custGeom>
                <a:solidFill>
                  <a:srgbClr val="352C6C"/>
                </a:solidFill>
                <a:ln w="0">
                  <a:noFill/>
                </a:ln>
              </p:spPr>
              <p:style>
                <a:lnRef idx="0">
                  <a:scrgbClr r="0" g="0" b="0"/>
                </a:lnRef>
                <a:fillRef idx="0">
                  <a:scrgbClr r="0" g="0" b="0"/>
                </a:fillRef>
                <a:effectRef idx="0">
                  <a:scrgbClr r="0" g="0" b="0"/>
                </a:effectRef>
                <a:fontRef idx="minor"/>
              </p:style>
              <p:txBody>
                <a:bodyPr lIns="90000" tIns="-33840" rIns="90000" bIns="-33840" anchor="t">
                  <a:noAutofit/>
                </a:bodyPr>
                <a:lstStyle/>
                <a:p>
                  <a:pPr defTabSz="457200">
                    <a:lnSpc>
                      <a:spcPct val="100000"/>
                    </a:lnSpc>
                  </a:pPr>
                  <a:endParaRPr lang="fr-FR" sz="1520" b="0" strike="noStrike" spc="-1">
                    <a:solidFill>
                      <a:srgbClr val="000000"/>
                    </a:solidFill>
                    <a:latin typeface="Calibri"/>
                  </a:endParaRPr>
                </a:p>
              </p:txBody>
            </p:sp>
            <p:sp>
              <p:nvSpPr>
                <p:cNvPr id="135" name="Shape 4897"/>
                <p:cNvSpPr/>
                <p:nvPr/>
              </p:nvSpPr>
              <p:spPr>
                <a:xfrm>
                  <a:off x="482040" y="327240"/>
                  <a:ext cx="360" cy="360"/>
                </a:xfrm>
                <a:custGeom>
                  <a:avLst/>
                  <a:gdLst>
                    <a:gd name="textAreaLeft" fmla="*/ 0 w 360"/>
                    <a:gd name="textAreaRight" fmla="*/ 5760 w 360"/>
                    <a:gd name="textAreaTop" fmla="*/ 0 h 360"/>
                    <a:gd name="textAreaBottom" fmla="*/ 5760 h 360"/>
                  </a:gdLst>
                  <a:ahLst/>
                  <a:cxnLst/>
                  <a:rect l="textAreaLeft" t="textAreaTop" r="textAreaRight" b="textAreaBottom"/>
                  <a:pathLst>
                    <a:path w="728" h="1097">
                      <a:moveTo>
                        <a:pt x="728" y="0"/>
                      </a:moveTo>
                      <a:lnTo>
                        <a:pt x="728" y="1097"/>
                      </a:lnTo>
                      <a:lnTo>
                        <a:pt x="0" y="916"/>
                      </a:lnTo>
                      <a:lnTo>
                        <a:pt x="728" y="0"/>
                      </a:lnTo>
                      <a:close/>
                    </a:path>
                  </a:pathLst>
                </a:custGeom>
                <a:solidFill>
                  <a:srgbClr val="352C6C"/>
                </a:solidFill>
                <a:ln w="0">
                  <a:noFill/>
                </a:ln>
              </p:spPr>
              <p:style>
                <a:lnRef idx="0">
                  <a:scrgbClr r="0" g="0" b="0"/>
                </a:lnRef>
                <a:fillRef idx="0">
                  <a:scrgbClr r="0" g="0" b="0"/>
                </a:fillRef>
                <a:effectRef idx="0">
                  <a:scrgbClr r="0" g="0" b="0"/>
                </a:effectRef>
                <a:fontRef idx="minor"/>
              </p:style>
              <p:txBody>
                <a:bodyPr lIns="90000" tIns="-44280" rIns="90000" bIns="-44280" anchor="t">
                  <a:noAutofit/>
                </a:bodyPr>
                <a:lstStyle/>
                <a:p>
                  <a:pPr defTabSz="457200">
                    <a:lnSpc>
                      <a:spcPct val="100000"/>
                    </a:lnSpc>
                  </a:pPr>
                  <a:endParaRPr lang="fr-FR" sz="1520" b="0" strike="noStrike" spc="-1">
                    <a:solidFill>
                      <a:srgbClr val="000000"/>
                    </a:solidFill>
                    <a:latin typeface="Calibri"/>
                  </a:endParaRPr>
                </a:p>
              </p:txBody>
            </p:sp>
            <p:sp>
              <p:nvSpPr>
                <p:cNvPr id="136" name="Shape 4898"/>
                <p:cNvSpPr/>
                <p:nvPr/>
              </p:nvSpPr>
              <p:spPr>
                <a:xfrm>
                  <a:off x="475560" y="320400"/>
                  <a:ext cx="5400" cy="18360"/>
                </a:xfrm>
                <a:custGeom>
                  <a:avLst/>
                  <a:gdLst>
                    <a:gd name="textAreaLeft" fmla="*/ 0 w 5400"/>
                    <a:gd name="textAreaRight" fmla="*/ 6840 w 5400"/>
                    <a:gd name="textAreaTop" fmla="*/ 0 h 18360"/>
                    <a:gd name="textAreaBottom" fmla="*/ 19800 h 18360"/>
                  </a:gdLst>
                  <a:ahLst/>
                  <a:cxnLst/>
                  <a:rect l="textAreaLeft" t="textAreaTop" r="textAreaRight" b="textAreaBottom"/>
                  <a:pathLst>
                    <a:path w="7903" h="22394">
                      <a:moveTo>
                        <a:pt x="7903" y="0"/>
                      </a:moveTo>
                      <a:lnTo>
                        <a:pt x="7903" y="4758"/>
                      </a:lnTo>
                      <a:lnTo>
                        <a:pt x="6985" y="5363"/>
                      </a:lnTo>
                      <a:lnTo>
                        <a:pt x="6985" y="5934"/>
                      </a:lnTo>
                      <a:lnTo>
                        <a:pt x="7903" y="5534"/>
                      </a:lnTo>
                      <a:lnTo>
                        <a:pt x="7903" y="6395"/>
                      </a:lnTo>
                      <a:lnTo>
                        <a:pt x="3353" y="11865"/>
                      </a:lnTo>
                      <a:cubicBezTo>
                        <a:pt x="4686" y="12627"/>
                        <a:pt x="6223" y="12056"/>
                        <a:pt x="7557" y="12246"/>
                      </a:cubicBezTo>
                      <a:cubicBezTo>
                        <a:pt x="6985" y="12818"/>
                        <a:pt x="6020" y="12818"/>
                        <a:pt x="5258" y="13008"/>
                      </a:cubicBezTo>
                      <a:cubicBezTo>
                        <a:pt x="4674" y="13160"/>
                        <a:pt x="4115" y="13580"/>
                        <a:pt x="4305" y="13961"/>
                      </a:cubicBezTo>
                      <a:cubicBezTo>
                        <a:pt x="4420" y="14126"/>
                        <a:pt x="4572" y="14202"/>
                        <a:pt x="4737" y="14240"/>
                      </a:cubicBezTo>
                      <a:cubicBezTo>
                        <a:pt x="4305" y="14367"/>
                        <a:pt x="3899" y="14570"/>
                        <a:pt x="3543" y="14926"/>
                      </a:cubicBezTo>
                      <a:cubicBezTo>
                        <a:pt x="4305" y="15497"/>
                        <a:pt x="5067" y="15116"/>
                        <a:pt x="5829" y="15116"/>
                      </a:cubicBezTo>
                      <a:cubicBezTo>
                        <a:pt x="5829" y="15497"/>
                        <a:pt x="6223" y="15497"/>
                        <a:pt x="6414" y="15688"/>
                      </a:cubicBezTo>
                      <a:cubicBezTo>
                        <a:pt x="5448" y="16069"/>
                        <a:pt x="4686" y="16831"/>
                        <a:pt x="4496" y="17402"/>
                      </a:cubicBezTo>
                      <a:cubicBezTo>
                        <a:pt x="4115" y="18367"/>
                        <a:pt x="3162" y="18748"/>
                        <a:pt x="2578" y="19510"/>
                      </a:cubicBezTo>
                      <a:lnTo>
                        <a:pt x="2578" y="20082"/>
                      </a:lnTo>
                      <a:lnTo>
                        <a:pt x="0" y="22394"/>
                      </a:lnTo>
                      <a:lnTo>
                        <a:pt x="0" y="9477"/>
                      </a:lnTo>
                      <a:lnTo>
                        <a:pt x="292" y="9185"/>
                      </a:lnTo>
                      <a:cubicBezTo>
                        <a:pt x="457" y="8842"/>
                        <a:pt x="673" y="8804"/>
                        <a:pt x="864" y="8423"/>
                      </a:cubicBezTo>
                      <a:cubicBezTo>
                        <a:pt x="864" y="8233"/>
                        <a:pt x="864" y="8042"/>
                        <a:pt x="673" y="8042"/>
                      </a:cubicBezTo>
                      <a:lnTo>
                        <a:pt x="0" y="8793"/>
                      </a:lnTo>
                      <a:lnTo>
                        <a:pt x="0" y="8132"/>
                      </a:lnTo>
                      <a:lnTo>
                        <a:pt x="4305" y="3254"/>
                      </a:lnTo>
                      <a:lnTo>
                        <a:pt x="7903" y="0"/>
                      </a:lnTo>
                      <a:close/>
                    </a:path>
                  </a:pathLst>
                </a:custGeom>
                <a:solidFill>
                  <a:srgbClr val="352C6C"/>
                </a:solidFill>
                <a:ln w="0">
                  <a:noFill/>
                </a:ln>
              </p:spPr>
              <p:style>
                <a:lnRef idx="0">
                  <a:scrgbClr r="0" g="0" b="0"/>
                </a:lnRef>
                <a:fillRef idx="0">
                  <a:scrgbClr r="0" g="0" b="0"/>
                </a:fillRef>
                <a:effectRef idx="0">
                  <a:scrgbClr r="0" g="0" b="0"/>
                </a:effectRef>
                <a:fontRef idx="minor"/>
              </p:style>
              <p:txBody>
                <a:bodyPr lIns="90000" tIns="-25200" rIns="90000" bIns="-25200" anchor="t">
                  <a:noAutofit/>
                </a:bodyPr>
                <a:lstStyle/>
                <a:p>
                  <a:pPr defTabSz="457200">
                    <a:lnSpc>
                      <a:spcPct val="100000"/>
                    </a:lnSpc>
                  </a:pPr>
                  <a:endParaRPr lang="fr-FR" sz="1520" b="0" strike="noStrike" spc="-1">
                    <a:solidFill>
                      <a:srgbClr val="000000"/>
                    </a:solidFill>
                    <a:latin typeface="Calibri"/>
                  </a:endParaRPr>
                </a:p>
              </p:txBody>
            </p:sp>
            <p:sp>
              <p:nvSpPr>
                <p:cNvPr id="137" name="Shape 4899"/>
                <p:cNvSpPr/>
                <p:nvPr/>
              </p:nvSpPr>
              <p:spPr>
                <a:xfrm>
                  <a:off x="475560" y="275040"/>
                  <a:ext cx="5400" cy="47160"/>
                </a:xfrm>
                <a:custGeom>
                  <a:avLst/>
                  <a:gdLst>
                    <a:gd name="textAreaLeft" fmla="*/ 0 w 5400"/>
                    <a:gd name="textAreaRight" fmla="*/ 6840 w 5400"/>
                    <a:gd name="textAreaTop" fmla="*/ 0 h 47160"/>
                    <a:gd name="textAreaBottom" fmla="*/ 48600 h 47160"/>
                  </a:gdLst>
                  <a:ahLst/>
                  <a:cxnLst/>
                  <a:rect l="textAreaLeft" t="textAreaTop" r="textAreaRight" b="textAreaBottom"/>
                  <a:pathLst>
                    <a:path w="7903" h="53827">
                      <a:moveTo>
                        <a:pt x="0" y="0"/>
                      </a:moveTo>
                      <a:lnTo>
                        <a:pt x="7903" y="0"/>
                      </a:lnTo>
                      <a:lnTo>
                        <a:pt x="7903" y="47611"/>
                      </a:lnTo>
                      <a:lnTo>
                        <a:pt x="0" y="53827"/>
                      </a:lnTo>
                      <a:lnTo>
                        <a:pt x="0" y="0"/>
                      </a:lnTo>
                      <a:close/>
                    </a:path>
                  </a:pathLst>
                </a:custGeom>
                <a:solidFill>
                  <a:srgbClr val="352C6C"/>
                </a:solidFill>
                <a:ln w="0">
                  <a:noFill/>
                </a:ln>
              </p:spPr>
              <p:style>
                <a:lnRef idx="0">
                  <a:scrgbClr r="0" g="0" b="0"/>
                </a:lnRef>
                <a:fillRef idx="0">
                  <a:scrgbClr r="0" g="0" b="0"/>
                </a:fillRef>
                <a:effectRef idx="0">
                  <a:scrgbClr r="0" g="0" b="0"/>
                </a:effectRef>
                <a:fontRef idx="minor"/>
              </p:style>
              <p:txBody>
                <a:bodyPr lIns="90000" tIns="3600" rIns="90000" bIns="3600" anchor="t">
                  <a:noAutofit/>
                </a:bodyPr>
                <a:lstStyle/>
                <a:p>
                  <a:pPr defTabSz="457200">
                    <a:lnSpc>
                      <a:spcPct val="100000"/>
                    </a:lnSpc>
                  </a:pPr>
                  <a:endParaRPr lang="fr-FR" sz="1520" b="0" strike="noStrike" spc="-1">
                    <a:solidFill>
                      <a:srgbClr val="000000"/>
                    </a:solidFill>
                    <a:latin typeface="Calibri"/>
                  </a:endParaRPr>
                </a:p>
              </p:txBody>
            </p:sp>
            <p:sp>
              <p:nvSpPr>
                <p:cNvPr id="138" name="Shape 4900"/>
                <p:cNvSpPr/>
                <p:nvPr/>
              </p:nvSpPr>
              <p:spPr>
                <a:xfrm>
                  <a:off x="482760" y="339840"/>
                  <a:ext cx="5400" cy="25200"/>
                </a:xfrm>
                <a:custGeom>
                  <a:avLst/>
                  <a:gdLst>
                    <a:gd name="textAreaLeft" fmla="*/ 0 w 5400"/>
                    <a:gd name="textAreaRight" fmla="*/ 6840 w 5400"/>
                    <a:gd name="textAreaTop" fmla="*/ 0 h 25200"/>
                    <a:gd name="textAreaBottom" fmla="*/ 26640 h 25200"/>
                  </a:gdLst>
                  <a:ahLst/>
                  <a:cxnLst/>
                  <a:rect l="textAreaLeft" t="textAreaTop" r="textAreaRight" b="textAreaBottom"/>
                  <a:pathLst>
                    <a:path w="7862" h="29655">
                      <a:moveTo>
                        <a:pt x="6918" y="0"/>
                      </a:moveTo>
                      <a:lnTo>
                        <a:pt x="7862" y="118"/>
                      </a:lnTo>
                      <a:lnTo>
                        <a:pt x="7862" y="2438"/>
                      </a:lnTo>
                      <a:lnTo>
                        <a:pt x="7680" y="2489"/>
                      </a:lnTo>
                      <a:cubicBezTo>
                        <a:pt x="6918" y="2870"/>
                        <a:pt x="5584" y="2870"/>
                        <a:pt x="5394" y="3823"/>
                      </a:cubicBezTo>
                      <a:cubicBezTo>
                        <a:pt x="5203" y="4216"/>
                        <a:pt x="5965" y="4026"/>
                        <a:pt x="6346" y="4026"/>
                      </a:cubicBezTo>
                      <a:lnTo>
                        <a:pt x="7862" y="3590"/>
                      </a:lnTo>
                      <a:lnTo>
                        <a:pt x="7862" y="13520"/>
                      </a:lnTo>
                      <a:lnTo>
                        <a:pt x="7108" y="14148"/>
                      </a:lnTo>
                      <a:cubicBezTo>
                        <a:pt x="7108" y="14211"/>
                        <a:pt x="7134" y="14262"/>
                        <a:pt x="7159" y="14300"/>
                      </a:cubicBezTo>
                      <a:cubicBezTo>
                        <a:pt x="7413" y="14554"/>
                        <a:pt x="7629" y="14465"/>
                        <a:pt x="7629" y="14465"/>
                      </a:cubicBezTo>
                      <a:lnTo>
                        <a:pt x="7862" y="14349"/>
                      </a:lnTo>
                      <a:lnTo>
                        <a:pt x="7862" y="14889"/>
                      </a:lnTo>
                      <a:lnTo>
                        <a:pt x="7235" y="15431"/>
                      </a:lnTo>
                      <a:cubicBezTo>
                        <a:pt x="7375" y="15494"/>
                        <a:pt x="7464" y="15621"/>
                        <a:pt x="7375" y="15773"/>
                      </a:cubicBezTo>
                      <a:cubicBezTo>
                        <a:pt x="7312" y="15888"/>
                        <a:pt x="7235" y="16015"/>
                        <a:pt x="7172" y="16129"/>
                      </a:cubicBezTo>
                      <a:cubicBezTo>
                        <a:pt x="7134" y="16192"/>
                        <a:pt x="7096" y="16256"/>
                        <a:pt x="7058" y="16332"/>
                      </a:cubicBezTo>
                      <a:cubicBezTo>
                        <a:pt x="6969" y="16472"/>
                        <a:pt x="6892" y="16612"/>
                        <a:pt x="6804" y="16751"/>
                      </a:cubicBezTo>
                      <a:cubicBezTo>
                        <a:pt x="6778" y="16802"/>
                        <a:pt x="6740" y="16866"/>
                        <a:pt x="6702" y="16916"/>
                      </a:cubicBezTo>
                      <a:cubicBezTo>
                        <a:pt x="6664" y="17005"/>
                        <a:pt x="6613" y="17082"/>
                        <a:pt x="6575" y="17170"/>
                      </a:cubicBezTo>
                      <a:cubicBezTo>
                        <a:pt x="6550" y="17208"/>
                        <a:pt x="6524" y="17259"/>
                        <a:pt x="6499" y="17297"/>
                      </a:cubicBezTo>
                      <a:cubicBezTo>
                        <a:pt x="6473" y="17348"/>
                        <a:pt x="6435" y="17412"/>
                        <a:pt x="6410" y="17463"/>
                      </a:cubicBezTo>
                      <a:cubicBezTo>
                        <a:pt x="6372" y="17513"/>
                        <a:pt x="6346" y="17577"/>
                        <a:pt x="6321" y="17628"/>
                      </a:cubicBezTo>
                      <a:cubicBezTo>
                        <a:pt x="6308" y="17640"/>
                        <a:pt x="6295" y="17666"/>
                        <a:pt x="6283" y="17678"/>
                      </a:cubicBezTo>
                      <a:cubicBezTo>
                        <a:pt x="6283" y="17691"/>
                        <a:pt x="6270" y="17717"/>
                        <a:pt x="6257" y="17729"/>
                      </a:cubicBezTo>
                      <a:cubicBezTo>
                        <a:pt x="6257" y="17742"/>
                        <a:pt x="6245" y="17755"/>
                        <a:pt x="6232" y="17767"/>
                      </a:cubicBezTo>
                      <a:cubicBezTo>
                        <a:pt x="6283" y="17805"/>
                        <a:pt x="6359" y="17831"/>
                        <a:pt x="6435" y="17844"/>
                      </a:cubicBezTo>
                      <a:cubicBezTo>
                        <a:pt x="6550" y="17869"/>
                        <a:pt x="6676" y="17882"/>
                        <a:pt x="6727" y="17882"/>
                      </a:cubicBezTo>
                      <a:lnTo>
                        <a:pt x="7862" y="16947"/>
                      </a:lnTo>
                      <a:lnTo>
                        <a:pt x="7862" y="17999"/>
                      </a:lnTo>
                      <a:lnTo>
                        <a:pt x="5902" y="19469"/>
                      </a:lnTo>
                      <a:cubicBezTo>
                        <a:pt x="6003" y="19469"/>
                        <a:pt x="6105" y="19507"/>
                        <a:pt x="6156" y="19571"/>
                      </a:cubicBezTo>
                      <a:cubicBezTo>
                        <a:pt x="6219" y="19634"/>
                        <a:pt x="6245" y="19723"/>
                        <a:pt x="6169" y="19825"/>
                      </a:cubicBezTo>
                      <a:cubicBezTo>
                        <a:pt x="5876" y="20193"/>
                        <a:pt x="5610" y="20587"/>
                        <a:pt x="5356" y="20980"/>
                      </a:cubicBezTo>
                      <a:cubicBezTo>
                        <a:pt x="5165" y="21273"/>
                        <a:pt x="4975" y="21577"/>
                        <a:pt x="4784" y="21869"/>
                      </a:cubicBezTo>
                      <a:cubicBezTo>
                        <a:pt x="4619" y="22136"/>
                        <a:pt x="4454" y="22416"/>
                        <a:pt x="4302" y="22682"/>
                      </a:cubicBezTo>
                      <a:cubicBezTo>
                        <a:pt x="4263" y="22746"/>
                        <a:pt x="4225" y="22797"/>
                        <a:pt x="4187" y="22860"/>
                      </a:cubicBezTo>
                      <a:cubicBezTo>
                        <a:pt x="4187" y="22873"/>
                        <a:pt x="4175" y="22873"/>
                        <a:pt x="4175" y="22873"/>
                      </a:cubicBezTo>
                      <a:cubicBezTo>
                        <a:pt x="4378" y="22911"/>
                        <a:pt x="4683" y="22873"/>
                        <a:pt x="4759" y="22809"/>
                      </a:cubicBezTo>
                      <a:cubicBezTo>
                        <a:pt x="5800" y="21844"/>
                        <a:pt x="6804" y="20841"/>
                        <a:pt x="7832" y="19863"/>
                      </a:cubicBezTo>
                      <a:lnTo>
                        <a:pt x="7862" y="19853"/>
                      </a:lnTo>
                      <a:lnTo>
                        <a:pt x="7862" y="29655"/>
                      </a:lnTo>
                      <a:lnTo>
                        <a:pt x="0" y="29655"/>
                      </a:lnTo>
                      <a:lnTo>
                        <a:pt x="0" y="17727"/>
                      </a:lnTo>
                      <a:lnTo>
                        <a:pt x="174" y="17704"/>
                      </a:lnTo>
                      <a:cubicBezTo>
                        <a:pt x="758" y="17513"/>
                        <a:pt x="1177" y="17107"/>
                        <a:pt x="1622" y="16701"/>
                      </a:cubicBezTo>
                      <a:cubicBezTo>
                        <a:pt x="1774" y="16548"/>
                        <a:pt x="1609" y="16447"/>
                        <a:pt x="1368" y="16396"/>
                      </a:cubicBezTo>
                      <a:cubicBezTo>
                        <a:pt x="1558" y="16231"/>
                        <a:pt x="1749" y="16053"/>
                        <a:pt x="1838" y="15837"/>
                      </a:cubicBezTo>
                      <a:cubicBezTo>
                        <a:pt x="1990" y="15469"/>
                        <a:pt x="987" y="15558"/>
                        <a:pt x="822" y="15672"/>
                      </a:cubicBezTo>
                      <a:cubicBezTo>
                        <a:pt x="657" y="15786"/>
                        <a:pt x="555" y="15939"/>
                        <a:pt x="415" y="16091"/>
                      </a:cubicBezTo>
                      <a:lnTo>
                        <a:pt x="0" y="16486"/>
                      </a:lnTo>
                      <a:lnTo>
                        <a:pt x="0" y="13292"/>
                      </a:lnTo>
                      <a:lnTo>
                        <a:pt x="3286" y="11290"/>
                      </a:lnTo>
                      <a:cubicBezTo>
                        <a:pt x="2714" y="10909"/>
                        <a:pt x="2143" y="10909"/>
                        <a:pt x="1558" y="10909"/>
                      </a:cubicBezTo>
                      <a:lnTo>
                        <a:pt x="0" y="10909"/>
                      </a:lnTo>
                      <a:lnTo>
                        <a:pt x="0" y="538"/>
                      </a:lnTo>
                      <a:lnTo>
                        <a:pt x="1368" y="191"/>
                      </a:lnTo>
                      <a:cubicBezTo>
                        <a:pt x="1368" y="381"/>
                        <a:pt x="1368" y="584"/>
                        <a:pt x="1558" y="584"/>
                      </a:cubicBezTo>
                      <a:lnTo>
                        <a:pt x="3095" y="584"/>
                      </a:lnTo>
                      <a:cubicBezTo>
                        <a:pt x="2905" y="965"/>
                        <a:pt x="2143" y="775"/>
                        <a:pt x="2333" y="965"/>
                      </a:cubicBezTo>
                      <a:cubicBezTo>
                        <a:pt x="2905" y="1537"/>
                        <a:pt x="4048" y="1346"/>
                        <a:pt x="4810" y="965"/>
                      </a:cubicBezTo>
                      <a:cubicBezTo>
                        <a:pt x="5394" y="584"/>
                        <a:pt x="5965" y="584"/>
                        <a:pt x="6727" y="584"/>
                      </a:cubicBezTo>
                      <a:cubicBezTo>
                        <a:pt x="6918" y="584"/>
                        <a:pt x="6918" y="191"/>
                        <a:pt x="6918" y="0"/>
                      </a:cubicBezTo>
                      <a:close/>
                    </a:path>
                  </a:pathLst>
                </a:custGeom>
                <a:solidFill>
                  <a:srgbClr val="352C6C"/>
                </a:solidFill>
                <a:ln w="0">
                  <a:noFill/>
                </a:ln>
              </p:spPr>
              <p:style>
                <a:lnRef idx="0">
                  <a:scrgbClr r="0" g="0" b="0"/>
                </a:lnRef>
                <a:fillRef idx="0">
                  <a:scrgbClr r="0" g="0" b="0"/>
                </a:fillRef>
                <a:effectRef idx="0">
                  <a:scrgbClr r="0" g="0" b="0"/>
                </a:effectRef>
                <a:fontRef idx="minor"/>
              </p:style>
              <p:txBody>
                <a:bodyPr lIns="90000" tIns="-18360" rIns="90000" bIns="-18360" anchor="t">
                  <a:noAutofit/>
                </a:bodyPr>
                <a:lstStyle/>
                <a:p>
                  <a:pPr defTabSz="457200">
                    <a:lnSpc>
                      <a:spcPct val="100000"/>
                    </a:lnSpc>
                  </a:pPr>
                  <a:endParaRPr lang="fr-FR" sz="1520" b="0" strike="noStrike" spc="-1">
                    <a:solidFill>
                      <a:srgbClr val="000000"/>
                    </a:solidFill>
                    <a:latin typeface="Calibri"/>
                  </a:endParaRPr>
                </a:p>
              </p:txBody>
            </p:sp>
            <p:sp>
              <p:nvSpPr>
                <p:cNvPr id="139" name="Shape 4901"/>
                <p:cNvSpPr/>
                <p:nvPr/>
              </p:nvSpPr>
              <p:spPr>
                <a:xfrm>
                  <a:off x="482760" y="323280"/>
                  <a:ext cx="5400" cy="6120"/>
                </a:xfrm>
                <a:custGeom>
                  <a:avLst/>
                  <a:gdLst>
                    <a:gd name="textAreaLeft" fmla="*/ 0 w 5400"/>
                    <a:gd name="textAreaRight" fmla="*/ 6840 w 5400"/>
                    <a:gd name="textAreaTop" fmla="*/ 0 h 6120"/>
                    <a:gd name="textAreaBottom" fmla="*/ 7560 h 6120"/>
                  </a:gdLst>
                  <a:ahLst/>
                  <a:cxnLst/>
                  <a:rect l="textAreaLeft" t="textAreaTop" r="textAreaRight" b="textAreaBottom"/>
                  <a:pathLst>
                    <a:path w="7862" h="8853">
                      <a:moveTo>
                        <a:pt x="7862" y="0"/>
                      </a:moveTo>
                      <a:lnTo>
                        <a:pt x="7862" y="844"/>
                      </a:lnTo>
                      <a:lnTo>
                        <a:pt x="1368" y="2705"/>
                      </a:lnTo>
                      <a:lnTo>
                        <a:pt x="7862" y="3634"/>
                      </a:lnTo>
                      <a:lnTo>
                        <a:pt x="7862" y="8853"/>
                      </a:lnTo>
                      <a:lnTo>
                        <a:pt x="4429" y="7480"/>
                      </a:lnTo>
                      <a:cubicBezTo>
                        <a:pt x="5000" y="7480"/>
                        <a:pt x="5584" y="8052"/>
                        <a:pt x="6156" y="7480"/>
                      </a:cubicBezTo>
                      <a:cubicBezTo>
                        <a:pt x="5203" y="6718"/>
                        <a:pt x="4048" y="7099"/>
                        <a:pt x="3095" y="6528"/>
                      </a:cubicBezTo>
                      <a:cubicBezTo>
                        <a:pt x="3286" y="6528"/>
                        <a:pt x="3667" y="6718"/>
                        <a:pt x="3857" y="6337"/>
                      </a:cubicBezTo>
                      <a:lnTo>
                        <a:pt x="0" y="5376"/>
                      </a:lnTo>
                      <a:lnTo>
                        <a:pt x="0" y="4279"/>
                      </a:lnTo>
                      <a:lnTo>
                        <a:pt x="796" y="3276"/>
                      </a:lnTo>
                      <a:cubicBezTo>
                        <a:pt x="796" y="3086"/>
                        <a:pt x="415" y="3086"/>
                        <a:pt x="225" y="3086"/>
                      </a:cubicBezTo>
                      <a:lnTo>
                        <a:pt x="0" y="3356"/>
                      </a:lnTo>
                      <a:lnTo>
                        <a:pt x="0" y="2495"/>
                      </a:lnTo>
                      <a:lnTo>
                        <a:pt x="2143" y="1562"/>
                      </a:lnTo>
                      <a:cubicBezTo>
                        <a:pt x="4048" y="1181"/>
                        <a:pt x="5775" y="406"/>
                        <a:pt x="7680" y="25"/>
                      </a:cubicBezTo>
                      <a:lnTo>
                        <a:pt x="7862" y="0"/>
                      </a:lnTo>
                      <a:close/>
                    </a:path>
                  </a:pathLst>
                </a:custGeom>
                <a:solidFill>
                  <a:srgbClr val="352C6C"/>
                </a:solidFill>
                <a:ln w="0">
                  <a:noFill/>
                </a:ln>
              </p:spPr>
              <p:style>
                <a:lnRef idx="0">
                  <a:scrgbClr r="0" g="0" b="0"/>
                </a:lnRef>
                <a:fillRef idx="0">
                  <a:scrgbClr r="0" g="0" b="0"/>
                </a:fillRef>
                <a:effectRef idx="0">
                  <a:scrgbClr r="0" g="0" b="0"/>
                </a:effectRef>
                <a:fontRef idx="minor"/>
              </p:style>
              <p:txBody>
                <a:bodyPr lIns="90000" tIns="-37440" rIns="90000" bIns="-37440" anchor="t">
                  <a:noAutofit/>
                </a:bodyPr>
                <a:lstStyle/>
                <a:p>
                  <a:pPr defTabSz="457200">
                    <a:lnSpc>
                      <a:spcPct val="100000"/>
                    </a:lnSpc>
                  </a:pPr>
                  <a:endParaRPr lang="fr-FR" sz="1520" b="0" strike="noStrike" spc="-1">
                    <a:solidFill>
                      <a:srgbClr val="000000"/>
                    </a:solidFill>
                    <a:latin typeface="Calibri"/>
                  </a:endParaRPr>
                </a:p>
              </p:txBody>
            </p:sp>
            <p:sp>
              <p:nvSpPr>
                <p:cNvPr id="140" name="Shape 4902"/>
                <p:cNvSpPr/>
                <p:nvPr/>
              </p:nvSpPr>
              <p:spPr>
                <a:xfrm>
                  <a:off x="482760" y="275040"/>
                  <a:ext cx="5400" cy="48240"/>
                </a:xfrm>
                <a:custGeom>
                  <a:avLst/>
                  <a:gdLst>
                    <a:gd name="textAreaLeft" fmla="*/ 0 w 5400"/>
                    <a:gd name="textAreaRight" fmla="*/ 6840 w 5400"/>
                    <a:gd name="textAreaTop" fmla="*/ 0 h 48240"/>
                    <a:gd name="textAreaBottom" fmla="*/ 49680 h 48240"/>
                  </a:gdLst>
                  <a:ahLst/>
                  <a:cxnLst/>
                  <a:rect l="textAreaLeft" t="textAreaTop" r="textAreaRight" b="textAreaBottom"/>
                  <a:pathLst>
                    <a:path w="7862" h="55059">
                      <a:moveTo>
                        <a:pt x="0" y="0"/>
                      </a:moveTo>
                      <a:lnTo>
                        <a:pt x="7862" y="0"/>
                      </a:lnTo>
                      <a:lnTo>
                        <a:pt x="7862" y="50935"/>
                      </a:lnTo>
                      <a:lnTo>
                        <a:pt x="6346" y="50876"/>
                      </a:lnTo>
                      <a:lnTo>
                        <a:pt x="0" y="55059"/>
                      </a:lnTo>
                      <a:lnTo>
                        <a:pt x="0" y="50301"/>
                      </a:lnTo>
                      <a:lnTo>
                        <a:pt x="2524" y="48019"/>
                      </a:lnTo>
                      <a:cubicBezTo>
                        <a:pt x="2524" y="48209"/>
                        <a:pt x="2524" y="48400"/>
                        <a:pt x="2333" y="48590"/>
                      </a:cubicBezTo>
                      <a:cubicBezTo>
                        <a:pt x="2524" y="48781"/>
                        <a:pt x="2714" y="48781"/>
                        <a:pt x="2905" y="48781"/>
                      </a:cubicBezTo>
                      <a:cubicBezTo>
                        <a:pt x="3667" y="48209"/>
                        <a:pt x="4619" y="48400"/>
                        <a:pt x="5203" y="47638"/>
                      </a:cubicBezTo>
                      <a:cubicBezTo>
                        <a:pt x="3667" y="47054"/>
                        <a:pt x="1762" y="46863"/>
                        <a:pt x="225" y="47435"/>
                      </a:cubicBezTo>
                      <a:lnTo>
                        <a:pt x="0" y="47611"/>
                      </a:lnTo>
                      <a:lnTo>
                        <a:pt x="0" y="0"/>
                      </a:lnTo>
                      <a:close/>
                    </a:path>
                  </a:pathLst>
                </a:custGeom>
                <a:solidFill>
                  <a:srgbClr val="352C6C"/>
                </a:solidFill>
                <a:ln w="0">
                  <a:noFill/>
                </a:ln>
              </p:spPr>
              <p:style>
                <a:lnRef idx="0">
                  <a:scrgbClr r="0" g="0" b="0"/>
                </a:lnRef>
                <a:fillRef idx="0">
                  <a:scrgbClr r="0" g="0" b="0"/>
                </a:fillRef>
                <a:effectRef idx="0">
                  <a:scrgbClr r="0" g="0" b="0"/>
                </a:effectRef>
                <a:fontRef idx="minor"/>
              </p:style>
              <p:txBody>
                <a:bodyPr lIns="90000" tIns="4680" rIns="90000" bIns="4680" anchor="t">
                  <a:noAutofit/>
                </a:bodyPr>
                <a:lstStyle/>
                <a:p>
                  <a:pPr defTabSz="457200">
                    <a:lnSpc>
                      <a:spcPct val="100000"/>
                    </a:lnSpc>
                  </a:pPr>
                  <a:endParaRPr lang="fr-FR" sz="1520" b="0" strike="noStrike" spc="-1">
                    <a:solidFill>
                      <a:srgbClr val="000000"/>
                    </a:solidFill>
                    <a:latin typeface="Calibri"/>
                  </a:endParaRPr>
                </a:p>
              </p:txBody>
            </p:sp>
            <p:sp>
              <p:nvSpPr>
                <p:cNvPr id="141" name="Shape 4903"/>
                <p:cNvSpPr/>
                <p:nvPr/>
              </p:nvSpPr>
              <p:spPr>
                <a:xfrm>
                  <a:off x="489600" y="354240"/>
                  <a:ext cx="360" cy="360"/>
                </a:xfrm>
                <a:custGeom>
                  <a:avLst/>
                  <a:gdLst>
                    <a:gd name="textAreaLeft" fmla="*/ 0 w 360"/>
                    <a:gd name="textAreaRight" fmla="*/ 4320 w 360"/>
                    <a:gd name="textAreaTop" fmla="*/ 0 h 360"/>
                    <a:gd name="textAreaBottom" fmla="*/ 2880 h 360"/>
                  </a:gdLst>
                  <a:ahLst/>
                  <a:cxnLst/>
                  <a:rect l="textAreaLeft" t="textAreaTop" r="textAreaRight" b="textAreaBottom"/>
                  <a:pathLst>
                    <a:path w="1418" h="1997">
                      <a:moveTo>
                        <a:pt x="1279" y="0"/>
                      </a:moveTo>
                      <a:cubicBezTo>
                        <a:pt x="1317" y="51"/>
                        <a:pt x="1368" y="102"/>
                        <a:pt x="1418" y="152"/>
                      </a:cubicBezTo>
                      <a:cubicBezTo>
                        <a:pt x="1393" y="216"/>
                        <a:pt x="1380" y="267"/>
                        <a:pt x="1355" y="330"/>
                      </a:cubicBezTo>
                      <a:cubicBezTo>
                        <a:pt x="1241" y="495"/>
                        <a:pt x="1152" y="673"/>
                        <a:pt x="1025" y="851"/>
                      </a:cubicBezTo>
                      <a:cubicBezTo>
                        <a:pt x="936" y="978"/>
                        <a:pt x="1114" y="1080"/>
                        <a:pt x="1241" y="1041"/>
                      </a:cubicBezTo>
                      <a:cubicBezTo>
                        <a:pt x="1241" y="1054"/>
                        <a:pt x="1241" y="1067"/>
                        <a:pt x="1241" y="1067"/>
                      </a:cubicBezTo>
                      <a:lnTo>
                        <a:pt x="0" y="1997"/>
                      </a:lnTo>
                      <a:lnTo>
                        <a:pt x="0" y="945"/>
                      </a:lnTo>
                      <a:lnTo>
                        <a:pt x="377" y="635"/>
                      </a:lnTo>
                      <a:cubicBezTo>
                        <a:pt x="631" y="394"/>
                        <a:pt x="961" y="203"/>
                        <a:pt x="1279" y="0"/>
                      </a:cubicBezTo>
                      <a:close/>
                    </a:path>
                  </a:pathLst>
                </a:custGeom>
                <a:solidFill>
                  <a:srgbClr val="352C6C"/>
                </a:solidFill>
                <a:ln w="0">
                  <a:noFill/>
                </a:ln>
              </p:spPr>
              <p:style>
                <a:lnRef idx="0">
                  <a:scrgbClr r="0" g="0" b="0"/>
                </a:lnRef>
                <a:fillRef idx="0">
                  <a:scrgbClr r="0" g="0" b="0"/>
                </a:fillRef>
                <a:effectRef idx="0">
                  <a:scrgbClr r="0" g="0" b="0"/>
                </a:effectRef>
                <a:fontRef idx="minor"/>
              </p:style>
              <p:txBody>
                <a:bodyPr lIns="90000" tIns="-43560" rIns="90000" bIns="-43560" anchor="t">
                  <a:noAutofit/>
                </a:bodyPr>
                <a:lstStyle/>
                <a:p>
                  <a:pPr defTabSz="457200">
                    <a:lnSpc>
                      <a:spcPct val="100000"/>
                    </a:lnSpc>
                  </a:pPr>
                  <a:endParaRPr lang="fr-FR" sz="1520" b="0" strike="noStrike" spc="-1">
                    <a:solidFill>
                      <a:srgbClr val="000000"/>
                    </a:solidFill>
                    <a:latin typeface="Calibri"/>
                  </a:endParaRPr>
                </a:p>
              </p:txBody>
            </p:sp>
            <p:sp>
              <p:nvSpPr>
                <p:cNvPr id="142" name="Shape 4904"/>
                <p:cNvSpPr/>
                <p:nvPr/>
              </p:nvSpPr>
              <p:spPr>
                <a:xfrm>
                  <a:off x="489600" y="351360"/>
                  <a:ext cx="1080" cy="360"/>
                </a:xfrm>
                <a:custGeom>
                  <a:avLst/>
                  <a:gdLst>
                    <a:gd name="textAreaLeft" fmla="*/ 0 w 1080"/>
                    <a:gd name="textAreaRight" fmla="*/ 2520 w 1080"/>
                    <a:gd name="textAreaTop" fmla="*/ 0 h 360"/>
                    <a:gd name="textAreaBottom" fmla="*/ 2880 h 360"/>
                  </a:gdLst>
                  <a:ahLst/>
                  <a:cxnLst/>
                  <a:rect l="textAreaLeft" t="textAreaTop" r="textAreaRight" b="textAreaBottom"/>
                  <a:pathLst>
                    <a:path w="3133" h="2100">
                      <a:moveTo>
                        <a:pt x="3133" y="0"/>
                      </a:moveTo>
                      <a:cubicBezTo>
                        <a:pt x="3031" y="89"/>
                        <a:pt x="2917" y="191"/>
                        <a:pt x="2815" y="279"/>
                      </a:cubicBezTo>
                      <a:cubicBezTo>
                        <a:pt x="2091" y="686"/>
                        <a:pt x="1355" y="1143"/>
                        <a:pt x="618" y="1511"/>
                      </a:cubicBezTo>
                      <a:lnTo>
                        <a:pt x="682" y="1511"/>
                      </a:lnTo>
                      <a:lnTo>
                        <a:pt x="0" y="2100"/>
                      </a:lnTo>
                      <a:lnTo>
                        <a:pt x="0" y="1560"/>
                      </a:lnTo>
                      <a:lnTo>
                        <a:pt x="98" y="1511"/>
                      </a:lnTo>
                      <a:cubicBezTo>
                        <a:pt x="1063" y="864"/>
                        <a:pt x="2041" y="368"/>
                        <a:pt x="3133" y="0"/>
                      </a:cubicBezTo>
                      <a:close/>
                    </a:path>
                  </a:pathLst>
                </a:custGeom>
                <a:solidFill>
                  <a:srgbClr val="352C6C"/>
                </a:solidFill>
                <a:ln w="0">
                  <a:noFill/>
                </a:ln>
              </p:spPr>
              <p:style>
                <a:lnRef idx="0">
                  <a:scrgbClr r="0" g="0" b="0"/>
                </a:lnRef>
                <a:fillRef idx="0">
                  <a:scrgbClr r="0" g="0" b="0"/>
                </a:fillRef>
                <a:effectRef idx="0">
                  <a:scrgbClr r="0" g="0" b="0"/>
                </a:effectRef>
                <a:fontRef idx="minor"/>
              </p:style>
              <p:txBody>
                <a:bodyPr lIns="90000" tIns="-43560" rIns="90000" bIns="-43560" anchor="t">
                  <a:noAutofit/>
                </a:bodyPr>
                <a:lstStyle/>
                <a:p>
                  <a:pPr defTabSz="457200">
                    <a:lnSpc>
                      <a:spcPct val="100000"/>
                    </a:lnSpc>
                  </a:pPr>
                  <a:endParaRPr lang="fr-FR" sz="1520" b="0" strike="noStrike" spc="-1">
                    <a:solidFill>
                      <a:srgbClr val="000000"/>
                    </a:solidFill>
                    <a:latin typeface="Calibri"/>
                  </a:endParaRPr>
                </a:p>
              </p:txBody>
            </p:sp>
            <p:sp>
              <p:nvSpPr>
                <p:cNvPr id="143" name="Shape 4905"/>
                <p:cNvSpPr/>
                <p:nvPr/>
              </p:nvSpPr>
              <p:spPr>
                <a:xfrm>
                  <a:off x="489600" y="343440"/>
                  <a:ext cx="34560" cy="21240"/>
                </a:xfrm>
                <a:custGeom>
                  <a:avLst/>
                  <a:gdLst>
                    <a:gd name="textAreaLeft" fmla="*/ 0 w 34560"/>
                    <a:gd name="textAreaRight" fmla="*/ 36000 w 34560"/>
                    <a:gd name="textAreaTop" fmla="*/ 0 h 21240"/>
                    <a:gd name="textAreaBottom" fmla="*/ 22680 h 21240"/>
                  </a:gdLst>
                  <a:ahLst/>
                  <a:cxnLst/>
                  <a:rect l="textAreaLeft" t="textAreaTop" r="textAreaRight" b="textAreaBottom"/>
                  <a:pathLst>
                    <a:path w="39976" h="25438">
                      <a:moveTo>
                        <a:pt x="39023" y="381"/>
                      </a:moveTo>
                      <a:cubicBezTo>
                        <a:pt x="39023" y="572"/>
                        <a:pt x="39023" y="762"/>
                        <a:pt x="39214" y="762"/>
                      </a:cubicBezTo>
                      <a:cubicBezTo>
                        <a:pt x="39252" y="762"/>
                        <a:pt x="39302" y="762"/>
                        <a:pt x="39341" y="762"/>
                      </a:cubicBezTo>
                      <a:cubicBezTo>
                        <a:pt x="38655" y="1270"/>
                        <a:pt x="37982" y="1778"/>
                        <a:pt x="37296" y="2286"/>
                      </a:cubicBezTo>
                      <a:cubicBezTo>
                        <a:pt x="37105" y="2476"/>
                        <a:pt x="37296" y="2667"/>
                        <a:pt x="37486" y="2667"/>
                      </a:cubicBezTo>
                      <a:cubicBezTo>
                        <a:pt x="38439" y="2286"/>
                        <a:pt x="39023" y="1524"/>
                        <a:pt x="39976" y="1143"/>
                      </a:cubicBezTo>
                      <a:cubicBezTo>
                        <a:pt x="39785" y="1333"/>
                        <a:pt x="39785" y="1715"/>
                        <a:pt x="39595" y="1905"/>
                      </a:cubicBezTo>
                      <a:cubicBezTo>
                        <a:pt x="38921" y="2362"/>
                        <a:pt x="38223" y="2934"/>
                        <a:pt x="37512" y="3569"/>
                      </a:cubicBezTo>
                      <a:cubicBezTo>
                        <a:pt x="35162" y="5588"/>
                        <a:pt x="33168" y="7785"/>
                        <a:pt x="31136" y="10084"/>
                      </a:cubicBezTo>
                      <a:lnTo>
                        <a:pt x="31162" y="10084"/>
                      </a:lnTo>
                      <a:cubicBezTo>
                        <a:pt x="30070" y="11252"/>
                        <a:pt x="28965" y="12408"/>
                        <a:pt x="27885" y="13500"/>
                      </a:cubicBezTo>
                      <a:cubicBezTo>
                        <a:pt x="26031" y="15354"/>
                        <a:pt x="20532" y="17882"/>
                        <a:pt x="18132" y="19063"/>
                      </a:cubicBezTo>
                      <a:cubicBezTo>
                        <a:pt x="13052" y="21565"/>
                        <a:pt x="9419" y="22809"/>
                        <a:pt x="5774" y="25438"/>
                      </a:cubicBezTo>
                      <a:lnTo>
                        <a:pt x="0" y="25438"/>
                      </a:lnTo>
                      <a:lnTo>
                        <a:pt x="0" y="15637"/>
                      </a:lnTo>
                      <a:lnTo>
                        <a:pt x="275" y="15545"/>
                      </a:lnTo>
                      <a:cubicBezTo>
                        <a:pt x="1317" y="14707"/>
                        <a:pt x="2269" y="13665"/>
                        <a:pt x="3450" y="13068"/>
                      </a:cubicBezTo>
                      <a:cubicBezTo>
                        <a:pt x="3996" y="12789"/>
                        <a:pt x="4352" y="12370"/>
                        <a:pt x="4758" y="11925"/>
                      </a:cubicBezTo>
                      <a:cubicBezTo>
                        <a:pt x="4847" y="11824"/>
                        <a:pt x="4936" y="11709"/>
                        <a:pt x="5038" y="11582"/>
                      </a:cubicBezTo>
                      <a:cubicBezTo>
                        <a:pt x="5076" y="11557"/>
                        <a:pt x="5127" y="11532"/>
                        <a:pt x="5165" y="11519"/>
                      </a:cubicBezTo>
                      <a:cubicBezTo>
                        <a:pt x="6308" y="10884"/>
                        <a:pt x="7489" y="10414"/>
                        <a:pt x="8734" y="10084"/>
                      </a:cubicBezTo>
                      <a:cubicBezTo>
                        <a:pt x="8797" y="10058"/>
                        <a:pt x="8861" y="10046"/>
                        <a:pt x="8924" y="10033"/>
                      </a:cubicBezTo>
                      <a:cubicBezTo>
                        <a:pt x="11248" y="9538"/>
                        <a:pt x="13560" y="9017"/>
                        <a:pt x="15884" y="8788"/>
                      </a:cubicBezTo>
                      <a:cubicBezTo>
                        <a:pt x="17408" y="8788"/>
                        <a:pt x="18944" y="8979"/>
                        <a:pt x="20659" y="8598"/>
                      </a:cubicBezTo>
                      <a:cubicBezTo>
                        <a:pt x="21840" y="8331"/>
                        <a:pt x="22958" y="7645"/>
                        <a:pt x="24101" y="7264"/>
                      </a:cubicBezTo>
                      <a:lnTo>
                        <a:pt x="24101" y="7645"/>
                      </a:lnTo>
                      <a:cubicBezTo>
                        <a:pt x="26971" y="6490"/>
                        <a:pt x="29079" y="4013"/>
                        <a:pt x="31936" y="3048"/>
                      </a:cubicBezTo>
                      <a:cubicBezTo>
                        <a:pt x="32140" y="3048"/>
                        <a:pt x="32521" y="3442"/>
                        <a:pt x="32902" y="3251"/>
                      </a:cubicBezTo>
                      <a:cubicBezTo>
                        <a:pt x="34616" y="1715"/>
                        <a:pt x="36534" y="0"/>
                        <a:pt x="39023" y="381"/>
                      </a:cubicBezTo>
                      <a:close/>
                    </a:path>
                  </a:pathLst>
                </a:custGeom>
                <a:solidFill>
                  <a:srgbClr val="352C6C"/>
                </a:solidFill>
                <a:ln w="0">
                  <a:noFill/>
                </a:ln>
              </p:spPr>
              <p:style>
                <a:lnRef idx="0">
                  <a:scrgbClr r="0" g="0" b="0"/>
                </a:lnRef>
                <a:fillRef idx="0">
                  <a:scrgbClr r="0" g="0" b="0"/>
                </a:fillRef>
                <a:effectRef idx="0">
                  <a:scrgbClr r="0" g="0" b="0"/>
                </a:effectRef>
                <a:fontRef idx="minor"/>
              </p:style>
              <p:txBody>
                <a:bodyPr lIns="90000" tIns="-22320" rIns="90000" bIns="-22320" anchor="t">
                  <a:noAutofit/>
                </a:bodyPr>
                <a:lstStyle/>
                <a:p>
                  <a:pPr defTabSz="457200">
                    <a:lnSpc>
                      <a:spcPct val="100000"/>
                    </a:lnSpc>
                  </a:pPr>
                  <a:endParaRPr lang="fr-FR" sz="1520" b="0" strike="noStrike" spc="-1">
                    <a:solidFill>
                      <a:srgbClr val="000000"/>
                    </a:solidFill>
                    <a:latin typeface="Calibri"/>
                  </a:endParaRPr>
                </a:p>
              </p:txBody>
            </p:sp>
            <p:sp>
              <p:nvSpPr>
                <p:cNvPr id="144" name="Shape 4906"/>
                <p:cNvSpPr/>
                <p:nvPr/>
              </p:nvSpPr>
              <p:spPr>
                <a:xfrm>
                  <a:off x="489600" y="326520"/>
                  <a:ext cx="25560" cy="23760"/>
                </a:xfrm>
                <a:custGeom>
                  <a:avLst/>
                  <a:gdLst>
                    <a:gd name="textAreaLeft" fmla="*/ 0 w 25560"/>
                    <a:gd name="textAreaRight" fmla="*/ 27000 w 25560"/>
                    <a:gd name="textAreaTop" fmla="*/ 0 h 23760"/>
                    <a:gd name="textAreaBottom" fmla="*/ 25200 h 23760"/>
                  </a:gdLst>
                  <a:ahLst/>
                  <a:cxnLst/>
                  <a:rect l="textAreaLeft" t="textAreaTop" r="textAreaRight" b="textAreaBottom"/>
                  <a:pathLst>
                    <a:path w="30222" h="28072">
                      <a:moveTo>
                        <a:pt x="0" y="0"/>
                      </a:moveTo>
                      <a:lnTo>
                        <a:pt x="8238" y="1179"/>
                      </a:lnTo>
                      <a:cubicBezTo>
                        <a:pt x="9953" y="1750"/>
                        <a:pt x="11489" y="2512"/>
                        <a:pt x="13013" y="3465"/>
                      </a:cubicBezTo>
                      <a:cubicBezTo>
                        <a:pt x="13775" y="4036"/>
                        <a:pt x="14156" y="4621"/>
                        <a:pt x="14931" y="5002"/>
                      </a:cubicBezTo>
                      <a:cubicBezTo>
                        <a:pt x="15884" y="5573"/>
                        <a:pt x="17217" y="5573"/>
                        <a:pt x="18182" y="5192"/>
                      </a:cubicBezTo>
                      <a:lnTo>
                        <a:pt x="19135" y="5192"/>
                      </a:lnTo>
                      <a:cubicBezTo>
                        <a:pt x="22005" y="4417"/>
                        <a:pt x="25053" y="3655"/>
                        <a:pt x="26971" y="1560"/>
                      </a:cubicBezTo>
                      <a:cubicBezTo>
                        <a:pt x="26971" y="1750"/>
                        <a:pt x="27161" y="1750"/>
                        <a:pt x="27352" y="1750"/>
                      </a:cubicBezTo>
                      <a:cubicBezTo>
                        <a:pt x="26780" y="3274"/>
                        <a:pt x="26780" y="5002"/>
                        <a:pt x="25637" y="6335"/>
                      </a:cubicBezTo>
                      <a:cubicBezTo>
                        <a:pt x="25637" y="6526"/>
                        <a:pt x="25447" y="6907"/>
                        <a:pt x="25828" y="7097"/>
                      </a:cubicBezTo>
                      <a:lnTo>
                        <a:pt x="26209" y="7097"/>
                      </a:lnTo>
                      <a:cubicBezTo>
                        <a:pt x="26018" y="7097"/>
                        <a:pt x="25828" y="7097"/>
                        <a:pt x="25828" y="7288"/>
                      </a:cubicBezTo>
                      <a:cubicBezTo>
                        <a:pt x="25828" y="7669"/>
                        <a:pt x="26399" y="7288"/>
                        <a:pt x="26590" y="7669"/>
                      </a:cubicBezTo>
                      <a:cubicBezTo>
                        <a:pt x="25637" y="7859"/>
                        <a:pt x="24672" y="8062"/>
                        <a:pt x="24101" y="8824"/>
                      </a:cubicBezTo>
                      <a:cubicBezTo>
                        <a:pt x="24101" y="9015"/>
                        <a:pt x="24482" y="9015"/>
                        <a:pt x="24672" y="9015"/>
                      </a:cubicBezTo>
                      <a:cubicBezTo>
                        <a:pt x="24291" y="9396"/>
                        <a:pt x="23720" y="9205"/>
                        <a:pt x="23529" y="9586"/>
                      </a:cubicBezTo>
                      <a:cubicBezTo>
                        <a:pt x="23529" y="9586"/>
                        <a:pt x="23720" y="9777"/>
                        <a:pt x="23910" y="9777"/>
                      </a:cubicBezTo>
                      <a:cubicBezTo>
                        <a:pt x="23720" y="9777"/>
                        <a:pt x="23529" y="9777"/>
                        <a:pt x="23529" y="9967"/>
                      </a:cubicBezTo>
                      <a:lnTo>
                        <a:pt x="23529" y="10539"/>
                      </a:lnTo>
                      <a:cubicBezTo>
                        <a:pt x="22958" y="10539"/>
                        <a:pt x="22767" y="10920"/>
                        <a:pt x="22386" y="11110"/>
                      </a:cubicBezTo>
                      <a:cubicBezTo>
                        <a:pt x="23148" y="11695"/>
                        <a:pt x="23720" y="11110"/>
                        <a:pt x="24482" y="11110"/>
                      </a:cubicBezTo>
                      <a:cubicBezTo>
                        <a:pt x="22386" y="11885"/>
                        <a:pt x="20659" y="13028"/>
                        <a:pt x="18563" y="13600"/>
                      </a:cubicBezTo>
                      <a:cubicBezTo>
                        <a:pt x="18182" y="13600"/>
                        <a:pt x="18563" y="14171"/>
                        <a:pt x="18182" y="14171"/>
                      </a:cubicBezTo>
                      <a:cubicBezTo>
                        <a:pt x="18754" y="14552"/>
                        <a:pt x="19135" y="13981"/>
                        <a:pt x="19706" y="13981"/>
                      </a:cubicBezTo>
                      <a:cubicBezTo>
                        <a:pt x="17027" y="15517"/>
                        <a:pt x="14347" y="16851"/>
                        <a:pt x="11489" y="18578"/>
                      </a:cubicBezTo>
                      <a:cubicBezTo>
                        <a:pt x="11489" y="18578"/>
                        <a:pt x="11096" y="18959"/>
                        <a:pt x="11096" y="19340"/>
                      </a:cubicBezTo>
                      <a:lnTo>
                        <a:pt x="10334" y="19340"/>
                      </a:lnTo>
                      <a:cubicBezTo>
                        <a:pt x="9953" y="19530"/>
                        <a:pt x="10143" y="20102"/>
                        <a:pt x="9762" y="20483"/>
                      </a:cubicBezTo>
                      <a:cubicBezTo>
                        <a:pt x="10715" y="21054"/>
                        <a:pt x="11870" y="19721"/>
                        <a:pt x="12442" y="20483"/>
                      </a:cubicBezTo>
                      <a:cubicBezTo>
                        <a:pt x="12632" y="20483"/>
                        <a:pt x="12061" y="20673"/>
                        <a:pt x="11680" y="20673"/>
                      </a:cubicBezTo>
                      <a:cubicBezTo>
                        <a:pt x="11489" y="20673"/>
                        <a:pt x="11489" y="21054"/>
                        <a:pt x="11299" y="21054"/>
                      </a:cubicBezTo>
                      <a:lnTo>
                        <a:pt x="10715" y="21054"/>
                      </a:lnTo>
                      <a:cubicBezTo>
                        <a:pt x="10334" y="21435"/>
                        <a:pt x="9953" y="21626"/>
                        <a:pt x="9953" y="22210"/>
                      </a:cubicBezTo>
                      <a:cubicBezTo>
                        <a:pt x="9572" y="22210"/>
                        <a:pt x="9191" y="22210"/>
                        <a:pt x="9000" y="22591"/>
                      </a:cubicBezTo>
                      <a:cubicBezTo>
                        <a:pt x="13204" y="22020"/>
                        <a:pt x="17598" y="22401"/>
                        <a:pt x="21611" y="20292"/>
                      </a:cubicBezTo>
                      <a:cubicBezTo>
                        <a:pt x="24672" y="18768"/>
                        <a:pt x="27542" y="16660"/>
                        <a:pt x="30031" y="13981"/>
                      </a:cubicBezTo>
                      <a:cubicBezTo>
                        <a:pt x="30031" y="13981"/>
                        <a:pt x="30222" y="14171"/>
                        <a:pt x="30222" y="14362"/>
                      </a:cubicBezTo>
                      <a:cubicBezTo>
                        <a:pt x="29650" y="16279"/>
                        <a:pt x="28495" y="17613"/>
                        <a:pt x="26971" y="18768"/>
                      </a:cubicBezTo>
                      <a:cubicBezTo>
                        <a:pt x="25828" y="19340"/>
                        <a:pt x="25053" y="20292"/>
                        <a:pt x="24101" y="20673"/>
                      </a:cubicBezTo>
                      <a:cubicBezTo>
                        <a:pt x="23529" y="21054"/>
                        <a:pt x="22958" y="21435"/>
                        <a:pt x="22386" y="21816"/>
                      </a:cubicBezTo>
                      <a:cubicBezTo>
                        <a:pt x="15312" y="24306"/>
                        <a:pt x="6892" y="23163"/>
                        <a:pt x="771" y="27938"/>
                      </a:cubicBezTo>
                      <a:cubicBezTo>
                        <a:pt x="771" y="27747"/>
                        <a:pt x="580" y="27747"/>
                        <a:pt x="390" y="27747"/>
                      </a:cubicBezTo>
                      <a:lnTo>
                        <a:pt x="0" y="28072"/>
                      </a:lnTo>
                      <a:lnTo>
                        <a:pt x="0" y="18142"/>
                      </a:lnTo>
                      <a:lnTo>
                        <a:pt x="2498" y="17422"/>
                      </a:lnTo>
                      <a:cubicBezTo>
                        <a:pt x="2117" y="17041"/>
                        <a:pt x="1545" y="17232"/>
                        <a:pt x="1164" y="16660"/>
                      </a:cubicBezTo>
                      <a:lnTo>
                        <a:pt x="0" y="16990"/>
                      </a:lnTo>
                      <a:lnTo>
                        <a:pt x="0" y="14670"/>
                      </a:lnTo>
                      <a:lnTo>
                        <a:pt x="580" y="14743"/>
                      </a:lnTo>
                      <a:cubicBezTo>
                        <a:pt x="5178" y="13790"/>
                        <a:pt x="9572" y="12838"/>
                        <a:pt x="13775" y="10729"/>
                      </a:cubicBezTo>
                      <a:lnTo>
                        <a:pt x="0" y="5219"/>
                      </a:lnTo>
                      <a:lnTo>
                        <a:pt x="0" y="0"/>
                      </a:lnTo>
                      <a:close/>
                    </a:path>
                  </a:pathLst>
                </a:custGeom>
                <a:solidFill>
                  <a:srgbClr val="352C6C"/>
                </a:solidFill>
                <a:ln w="0">
                  <a:noFill/>
                </a:ln>
              </p:spPr>
              <p:style>
                <a:lnRef idx="0">
                  <a:scrgbClr r="0" g="0" b="0"/>
                </a:lnRef>
                <a:fillRef idx="0">
                  <a:scrgbClr r="0" g="0" b="0"/>
                </a:fillRef>
                <a:effectRef idx="0">
                  <a:scrgbClr r="0" g="0" b="0"/>
                </a:effectRef>
                <a:fontRef idx="minor"/>
              </p:style>
              <p:txBody>
                <a:bodyPr lIns="90000" tIns="-19800" rIns="90000" bIns="-19800" anchor="t">
                  <a:noAutofit/>
                </a:bodyPr>
                <a:lstStyle/>
                <a:p>
                  <a:pPr defTabSz="457200">
                    <a:lnSpc>
                      <a:spcPct val="100000"/>
                    </a:lnSpc>
                  </a:pPr>
                  <a:endParaRPr lang="fr-FR" sz="1520" b="0" strike="noStrike" spc="-1">
                    <a:solidFill>
                      <a:srgbClr val="000000"/>
                    </a:solidFill>
                    <a:latin typeface="Calibri"/>
                  </a:endParaRPr>
                </a:p>
              </p:txBody>
            </p:sp>
            <p:sp>
              <p:nvSpPr>
                <p:cNvPr id="145" name="Shape 4907"/>
                <p:cNvSpPr/>
                <p:nvPr/>
              </p:nvSpPr>
              <p:spPr>
                <a:xfrm>
                  <a:off x="489600" y="322200"/>
                  <a:ext cx="7200" cy="360"/>
                </a:xfrm>
                <a:custGeom>
                  <a:avLst/>
                  <a:gdLst>
                    <a:gd name="textAreaLeft" fmla="*/ 0 w 7200"/>
                    <a:gd name="textAreaRight" fmla="*/ 8640 w 7200"/>
                    <a:gd name="textAreaTop" fmla="*/ 0 h 360"/>
                    <a:gd name="textAreaBottom" fmla="*/ 2880 h 360"/>
                  </a:gdLst>
                  <a:ahLst/>
                  <a:cxnLst/>
                  <a:rect l="textAreaLeft" t="textAreaTop" r="textAreaRight" b="textAreaBottom"/>
                  <a:pathLst>
                    <a:path w="9953" h="2153">
                      <a:moveTo>
                        <a:pt x="8048" y="190"/>
                      </a:moveTo>
                      <a:cubicBezTo>
                        <a:pt x="8619" y="190"/>
                        <a:pt x="9381" y="0"/>
                        <a:pt x="9953" y="190"/>
                      </a:cubicBezTo>
                      <a:cubicBezTo>
                        <a:pt x="6511" y="0"/>
                        <a:pt x="3450" y="1143"/>
                        <a:pt x="199" y="2096"/>
                      </a:cubicBezTo>
                      <a:lnTo>
                        <a:pt x="0" y="2153"/>
                      </a:lnTo>
                      <a:lnTo>
                        <a:pt x="0" y="1308"/>
                      </a:lnTo>
                      <a:lnTo>
                        <a:pt x="8048" y="190"/>
                      </a:lnTo>
                      <a:close/>
                    </a:path>
                  </a:pathLst>
                </a:custGeom>
                <a:solidFill>
                  <a:srgbClr val="352C6C"/>
                </a:solidFill>
                <a:ln w="0">
                  <a:noFill/>
                </a:ln>
              </p:spPr>
              <p:style>
                <a:lnRef idx="0">
                  <a:scrgbClr r="0" g="0" b="0"/>
                </a:lnRef>
                <a:fillRef idx="0">
                  <a:scrgbClr r="0" g="0" b="0"/>
                </a:fillRef>
                <a:effectRef idx="0">
                  <a:scrgbClr r="0" g="0" b="0"/>
                </a:effectRef>
                <a:fontRef idx="minor"/>
              </p:style>
              <p:txBody>
                <a:bodyPr lIns="90000" tIns="-43560" rIns="90000" bIns="-43560" anchor="t">
                  <a:noAutofit/>
                </a:bodyPr>
                <a:lstStyle/>
                <a:p>
                  <a:pPr defTabSz="457200">
                    <a:lnSpc>
                      <a:spcPct val="100000"/>
                    </a:lnSpc>
                  </a:pPr>
                  <a:endParaRPr lang="fr-FR" sz="1520" b="0" strike="noStrike" spc="-1">
                    <a:solidFill>
                      <a:srgbClr val="000000"/>
                    </a:solidFill>
                    <a:latin typeface="Calibri"/>
                  </a:endParaRPr>
                </a:p>
              </p:txBody>
            </p:sp>
            <p:sp>
              <p:nvSpPr>
                <p:cNvPr id="146" name="Shape 4908"/>
                <p:cNvSpPr/>
                <p:nvPr/>
              </p:nvSpPr>
              <p:spPr>
                <a:xfrm>
                  <a:off x="489600" y="275040"/>
                  <a:ext cx="38160" cy="48240"/>
                </a:xfrm>
                <a:custGeom>
                  <a:avLst/>
                  <a:gdLst>
                    <a:gd name="textAreaLeft" fmla="*/ 0 w 38160"/>
                    <a:gd name="textAreaRight" fmla="*/ 39600 w 38160"/>
                    <a:gd name="textAreaTop" fmla="*/ 0 h 48240"/>
                    <a:gd name="textAreaBottom" fmla="*/ 49680 h 48240"/>
                  </a:gdLst>
                  <a:ahLst/>
                  <a:cxnLst/>
                  <a:rect l="textAreaLeft" t="textAreaTop" r="textAreaRight" b="textAreaBottom"/>
                  <a:pathLst>
                    <a:path w="44078" h="55093">
                      <a:moveTo>
                        <a:pt x="0" y="0"/>
                      </a:moveTo>
                      <a:lnTo>
                        <a:pt x="44078" y="0"/>
                      </a:lnTo>
                      <a:cubicBezTo>
                        <a:pt x="44078" y="0"/>
                        <a:pt x="41665" y="737"/>
                        <a:pt x="38998" y="1930"/>
                      </a:cubicBezTo>
                      <a:cubicBezTo>
                        <a:pt x="37156" y="2756"/>
                        <a:pt x="34616" y="3886"/>
                        <a:pt x="33092" y="5753"/>
                      </a:cubicBezTo>
                      <a:cubicBezTo>
                        <a:pt x="31555" y="7671"/>
                        <a:pt x="30031" y="9589"/>
                        <a:pt x="29460" y="11875"/>
                      </a:cubicBezTo>
                      <a:cubicBezTo>
                        <a:pt x="26971" y="13411"/>
                        <a:pt x="25447" y="15697"/>
                        <a:pt x="24101" y="17996"/>
                      </a:cubicBezTo>
                      <a:cubicBezTo>
                        <a:pt x="22386" y="21247"/>
                        <a:pt x="19897" y="24117"/>
                        <a:pt x="20278" y="27750"/>
                      </a:cubicBezTo>
                      <a:cubicBezTo>
                        <a:pt x="20659" y="30810"/>
                        <a:pt x="21421" y="33668"/>
                        <a:pt x="22005" y="36919"/>
                      </a:cubicBezTo>
                      <a:cubicBezTo>
                        <a:pt x="22196" y="38075"/>
                        <a:pt x="22386" y="39027"/>
                        <a:pt x="22767" y="40170"/>
                      </a:cubicBezTo>
                      <a:cubicBezTo>
                        <a:pt x="23148" y="41326"/>
                        <a:pt x="22767" y="42659"/>
                        <a:pt x="23339" y="43612"/>
                      </a:cubicBezTo>
                      <a:cubicBezTo>
                        <a:pt x="23720" y="44196"/>
                        <a:pt x="23529" y="44958"/>
                        <a:pt x="24291" y="45339"/>
                      </a:cubicBezTo>
                      <a:lnTo>
                        <a:pt x="24291" y="46101"/>
                      </a:lnTo>
                      <a:cubicBezTo>
                        <a:pt x="24482" y="46292"/>
                        <a:pt x="24482" y="46482"/>
                        <a:pt x="24863" y="46482"/>
                      </a:cubicBezTo>
                      <a:lnTo>
                        <a:pt x="24863" y="47244"/>
                      </a:lnTo>
                      <a:cubicBezTo>
                        <a:pt x="26399" y="49162"/>
                        <a:pt x="28304" y="50876"/>
                        <a:pt x="29269" y="52984"/>
                      </a:cubicBezTo>
                      <a:cubicBezTo>
                        <a:pt x="29650" y="54127"/>
                        <a:pt x="27352" y="53556"/>
                        <a:pt x="26399" y="53175"/>
                      </a:cubicBezTo>
                      <a:cubicBezTo>
                        <a:pt x="24482" y="52222"/>
                        <a:pt x="23339" y="50686"/>
                        <a:pt x="21815" y="49352"/>
                      </a:cubicBezTo>
                      <a:cubicBezTo>
                        <a:pt x="21815" y="49352"/>
                        <a:pt x="21611" y="49543"/>
                        <a:pt x="21611" y="49733"/>
                      </a:cubicBezTo>
                      <a:cubicBezTo>
                        <a:pt x="22386" y="51079"/>
                        <a:pt x="25256" y="52794"/>
                        <a:pt x="23720" y="53746"/>
                      </a:cubicBezTo>
                      <a:cubicBezTo>
                        <a:pt x="22958" y="54127"/>
                        <a:pt x="22005" y="53175"/>
                        <a:pt x="21230" y="53937"/>
                      </a:cubicBezTo>
                      <a:cubicBezTo>
                        <a:pt x="21040" y="54318"/>
                        <a:pt x="21230" y="54712"/>
                        <a:pt x="21230" y="55093"/>
                      </a:cubicBezTo>
                      <a:cubicBezTo>
                        <a:pt x="20087" y="54318"/>
                        <a:pt x="18944" y="54712"/>
                        <a:pt x="17789" y="54318"/>
                      </a:cubicBezTo>
                      <a:cubicBezTo>
                        <a:pt x="17027" y="54127"/>
                        <a:pt x="16836" y="52603"/>
                        <a:pt x="15884" y="52603"/>
                      </a:cubicBezTo>
                      <a:cubicBezTo>
                        <a:pt x="13394" y="52032"/>
                        <a:pt x="11096" y="51460"/>
                        <a:pt x="8619" y="51270"/>
                      </a:cubicBezTo>
                      <a:lnTo>
                        <a:pt x="0" y="50935"/>
                      </a:lnTo>
                      <a:lnTo>
                        <a:pt x="0" y="0"/>
                      </a:lnTo>
                      <a:close/>
                    </a:path>
                  </a:pathLst>
                </a:custGeom>
                <a:solidFill>
                  <a:srgbClr val="352C6C"/>
                </a:solidFill>
                <a:ln w="0">
                  <a:noFill/>
                </a:ln>
              </p:spPr>
              <p:style>
                <a:lnRef idx="0">
                  <a:scrgbClr r="0" g="0" b="0"/>
                </a:lnRef>
                <a:fillRef idx="0">
                  <a:scrgbClr r="0" g="0" b="0"/>
                </a:fillRef>
                <a:effectRef idx="0">
                  <a:scrgbClr r="0" g="0" b="0"/>
                </a:effectRef>
                <a:fontRef idx="minor"/>
              </p:style>
              <p:txBody>
                <a:bodyPr lIns="90000" tIns="4680" rIns="90000" bIns="4680" anchor="t">
                  <a:noAutofit/>
                </a:bodyPr>
                <a:lstStyle/>
                <a:p>
                  <a:pPr defTabSz="457200">
                    <a:lnSpc>
                      <a:spcPct val="100000"/>
                    </a:lnSpc>
                  </a:pPr>
                  <a:endParaRPr lang="fr-FR" sz="1520" b="0" strike="noStrike" spc="-1">
                    <a:solidFill>
                      <a:srgbClr val="000000"/>
                    </a:solidFill>
                    <a:latin typeface="Calibri"/>
                  </a:endParaRPr>
                </a:p>
              </p:txBody>
            </p:sp>
            <p:sp>
              <p:nvSpPr>
                <p:cNvPr id="147" name="Shape 4909"/>
                <p:cNvSpPr/>
                <p:nvPr/>
              </p:nvSpPr>
              <p:spPr>
                <a:xfrm>
                  <a:off x="551160" y="275040"/>
                  <a:ext cx="110160" cy="90000"/>
                </a:xfrm>
                <a:custGeom>
                  <a:avLst/>
                  <a:gdLst>
                    <a:gd name="textAreaLeft" fmla="*/ 0 w 110160"/>
                    <a:gd name="textAreaRight" fmla="*/ 111600 w 110160"/>
                    <a:gd name="textAreaTop" fmla="*/ 0 h 90000"/>
                    <a:gd name="textAreaBottom" fmla="*/ 91440 h 90000"/>
                  </a:gdLst>
                  <a:ahLst/>
                  <a:cxnLst/>
                  <a:rect l="textAreaLeft" t="textAreaTop" r="textAreaRight" b="textAreaBottom"/>
                  <a:pathLst>
                    <a:path w="123406" h="101181">
                      <a:moveTo>
                        <a:pt x="14567" y="0"/>
                      </a:moveTo>
                      <a:lnTo>
                        <a:pt x="123406" y="0"/>
                      </a:lnTo>
                      <a:lnTo>
                        <a:pt x="123406" y="101181"/>
                      </a:lnTo>
                      <a:lnTo>
                        <a:pt x="16523" y="101181"/>
                      </a:lnTo>
                      <a:cubicBezTo>
                        <a:pt x="15380" y="100457"/>
                        <a:pt x="13995" y="99784"/>
                        <a:pt x="12014" y="98895"/>
                      </a:cubicBezTo>
                      <a:cubicBezTo>
                        <a:pt x="7798" y="97015"/>
                        <a:pt x="1740" y="95148"/>
                        <a:pt x="1486" y="94894"/>
                      </a:cubicBezTo>
                      <a:cubicBezTo>
                        <a:pt x="571" y="93980"/>
                        <a:pt x="0" y="90233"/>
                        <a:pt x="1295" y="85852"/>
                      </a:cubicBezTo>
                      <a:cubicBezTo>
                        <a:pt x="1651" y="84684"/>
                        <a:pt x="2121" y="83503"/>
                        <a:pt x="2743" y="82347"/>
                      </a:cubicBezTo>
                      <a:cubicBezTo>
                        <a:pt x="2794" y="82258"/>
                        <a:pt x="2845" y="82156"/>
                        <a:pt x="2896" y="82080"/>
                      </a:cubicBezTo>
                      <a:cubicBezTo>
                        <a:pt x="2921" y="82029"/>
                        <a:pt x="2946" y="81979"/>
                        <a:pt x="2985" y="81928"/>
                      </a:cubicBezTo>
                      <a:cubicBezTo>
                        <a:pt x="3429" y="81166"/>
                        <a:pt x="3924" y="80429"/>
                        <a:pt x="4483" y="79731"/>
                      </a:cubicBezTo>
                      <a:cubicBezTo>
                        <a:pt x="4534" y="79654"/>
                        <a:pt x="4597" y="79591"/>
                        <a:pt x="4648" y="79527"/>
                      </a:cubicBezTo>
                      <a:cubicBezTo>
                        <a:pt x="4724" y="79426"/>
                        <a:pt x="4813" y="79324"/>
                        <a:pt x="4889" y="79235"/>
                      </a:cubicBezTo>
                      <a:cubicBezTo>
                        <a:pt x="5029" y="79083"/>
                        <a:pt x="5169" y="78918"/>
                        <a:pt x="5309" y="78765"/>
                      </a:cubicBezTo>
                      <a:cubicBezTo>
                        <a:pt x="5321" y="78765"/>
                        <a:pt x="5321" y="78753"/>
                        <a:pt x="5334" y="78740"/>
                      </a:cubicBezTo>
                      <a:cubicBezTo>
                        <a:pt x="6020" y="78016"/>
                        <a:pt x="6782" y="77330"/>
                        <a:pt x="7645" y="76695"/>
                      </a:cubicBezTo>
                      <a:cubicBezTo>
                        <a:pt x="8407" y="76314"/>
                        <a:pt x="9373" y="76124"/>
                        <a:pt x="10325" y="75933"/>
                      </a:cubicBezTo>
                      <a:cubicBezTo>
                        <a:pt x="13576" y="75933"/>
                        <a:pt x="16827" y="76886"/>
                        <a:pt x="20079" y="77267"/>
                      </a:cubicBezTo>
                      <a:cubicBezTo>
                        <a:pt x="20460" y="77267"/>
                        <a:pt x="20841" y="77457"/>
                        <a:pt x="21222" y="77661"/>
                      </a:cubicBezTo>
                      <a:cubicBezTo>
                        <a:pt x="22377" y="77851"/>
                        <a:pt x="23711" y="77851"/>
                        <a:pt x="24854" y="77457"/>
                      </a:cubicBezTo>
                      <a:cubicBezTo>
                        <a:pt x="26200" y="77076"/>
                        <a:pt x="27724" y="76314"/>
                        <a:pt x="28296" y="74600"/>
                      </a:cubicBezTo>
                      <a:cubicBezTo>
                        <a:pt x="28765" y="73215"/>
                        <a:pt x="29261" y="71730"/>
                        <a:pt x="28486" y="70383"/>
                      </a:cubicBezTo>
                      <a:cubicBezTo>
                        <a:pt x="27343" y="68669"/>
                        <a:pt x="29642" y="68097"/>
                        <a:pt x="30404" y="66942"/>
                      </a:cubicBezTo>
                      <a:cubicBezTo>
                        <a:pt x="30975" y="65989"/>
                        <a:pt x="30023" y="65418"/>
                        <a:pt x="29832" y="64465"/>
                      </a:cubicBezTo>
                      <a:cubicBezTo>
                        <a:pt x="29642" y="64084"/>
                        <a:pt x="28867" y="64275"/>
                        <a:pt x="28486" y="63703"/>
                      </a:cubicBezTo>
                      <a:cubicBezTo>
                        <a:pt x="29832" y="63119"/>
                        <a:pt x="31928" y="61976"/>
                        <a:pt x="30975" y="60261"/>
                      </a:cubicBezTo>
                      <a:cubicBezTo>
                        <a:pt x="30404" y="59296"/>
                        <a:pt x="29451" y="57772"/>
                        <a:pt x="30594" y="56820"/>
                      </a:cubicBezTo>
                      <a:cubicBezTo>
                        <a:pt x="31928" y="56045"/>
                        <a:pt x="34036" y="56236"/>
                        <a:pt x="34607" y="54902"/>
                      </a:cubicBezTo>
                      <a:cubicBezTo>
                        <a:pt x="35560" y="52603"/>
                        <a:pt x="33464" y="50698"/>
                        <a:pt x="32309" y="48781"/>
                      </a:cubicBezTo>
                      <a:cubicBezTo>
                        <a:pt x="31737" y="47638"/>
                        <a:pt x="30975" y="46876"/>
                        <a:pt x="30213" y="45720"/>
                      </a:cubicBezTo>
                      <a:cubicBezTo>
                        <a:pt x="29451" y="44386"/>
                        <a:pt x="28486" y="43244"/>
                        <a:pt x="28105" y="41707"/>
                      </a:cubicBezTo>
                      <a:cubicBezTo>
                        <a:pt x="27534" y="40183"/>
                        <a:pt x="28296" y="38837"/>
                        <a:pt x="28296" y="37313"/>
                      </a:cubicBezTo>
                      <a:cubicBezTo>
                        <a:pt x="28486" y="34442"/>
                        <a:pt x="27724" y="31572"/>
                        <a:pt x="26962" y="28702"/>
                      </a:cubicBezTo>
                      <a:cubicBezTo>
                        <a:pt x="26391" y="27369"/>
                        <a:pt x="26200" y="25844"/>
                        <a:pt x="25616" y="24498"/>
                      </a:cubicBezTo>
                      <a:cubicBezTo>
                        <a:pt x="25425" y="23736"/>
                        <a:pt x="25235" y="22974"/>
                        <a:pt x="24663" y="22212"/>
                      </a:cubicBezTo>
                      <a:cubicBezTo>
                        <a:pt x="24473" y="21819"/>
                        <a:pt x="24473" y="21247"/>
                        <a:pt x="24663" y="20866"/>
                      </a:cubicBezTo>
                      <a:cubicBezTo>
                        <a:pt x="25425" y="20295"/>
                        <a:pt x="26200" y="19723"/>
                        <a:pt x="26962" y="18961"/>
                      </a:cubicBezTo>
                      <a:cubicBezTo>
                        <a:pt x="27534" y="17996"/>
                        <a:pt x="27153" y="16662"/>
                        <a:pt x="26200" y="16091"/>
                      </a:cubicBezTo>
                      <a:cubicBezTo>
                        <a:pt x="24854" y="15519"/>
                        <a:pt x="25044" y="17424"/>
                        <a:pt x="24092" y="17805"/>
                      </a:cubicBezTo>
                      <a:lnTo>
                        <a:pt x="23520" y="17805"/>
                      </a:lnTo>
                      <a:cubicBezTo>
                        <a:pt x="23330" y="17234"/>
                        <a:pt x="23711" y="17043"/>
                        <a:pt x="24092" y="16662"/>
                      </a:cubicBezTo>
                      <a:cubicBezTo>
                        <a:pt x="24092" y="16472"/>
                        <a:pt x="24092" y="16091"/>
                        <a:pt x="23901" y="16091"/>
                      </a:cubicBezTo>
                      <a:cubicBezTo>
                        <a:pt x="23139" y="16091"/>
                        <a:pt x="22377" y="15900"/>
                        <a:pt x="22174" y="15519"/>
                      </a:cubicBezTo>
                      <a:cubicBezTo>
                        <a:pt x="20269" y="12840"/>
                        <a:pt x="17589" y="11494"/>
                        <a:pt x="14719" y="10351"/>
                      </a:cubicBezTo>
                      <a:cubicBezTo>
                        <a:pt x="15494" y="10541"/>
                        <a:pt x="16256" y="10731"/>
                        <a:pt x="17018" y="10731"/>
                      </a:cubicBezTo>
                      <a:cubicBezTo>
                        <a:pt x="18351" y="10922"/>
                        <a:pt x="19888" y="10922"/>
                        <a:pt x="21031" y="10351"/>
                      </a:cubicBezTo>
                      <a:cubicBezTo>
                        <a:pt x="21984" y="9969"/>
                        <a:pt x="22174" y="8446"/>
                        <a:pt x="22568" y="7480"/>
                      </a:cubicBezTo>
                      <a:cubicBezTo>
                        <a:pt x="22949" y="6718"/>
                        <a:pt x="22377" y="5575"/>
                        <a:pt x="21984" y="5004"/>
                      </a:cubicBezTo>
                      <a:cubicBezTo>
                        <a:pt x="21107" y="3594"/>
                        <a:pt x="19749" y="2680"/>
                        <a:pt x="18339" y="1943"/>
                      </a:cubicBezTo>
                      <a:cubicBezTo>
                        <a:pt x="17628" y="1562"/>
                        <a:pt x="16485" y="953"/>
                        <a:pt x="15596" y="483"/>
                      </a:cubicBezTo>
                      <a:cubicBezTo>
                        <a:pt x="14770" y="38"/>
                        <a:pt x="14567" y="0"/>
                        <a:pt x="14567" y="0"/>
                      </a:cubicBezTo>
                      <a:close/>
                    </a:path>
                  </a:pathLst>
                </a:custGeom>
                <a:solidFill>
                  <a:srgbClr val="BE0027"/>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520" b="0" strike="noStrike" spc="-1">
                    <a:solidFill>
                      <a:srgbClr val="000000"/>
                    </a:solidFill>
                    <a:latin typeface="Calibri"/>
                  </a:endParaRPr>
                </a:p>
              </p:txBody>
            </p:sp>
            <p:sp>
              <p:nvSpPr>
                <p:cNvPr id="148" name="Shape 4910"/>
                <p:cNvSpPr/>
                <p:nvPr/>
              </p:nvSpPr>
              <p:spPr>
                <a:xfrm>
                  <a:off x="563400" y="306360"/>
                  <a:ext cx="9720" cy="8280"/>
                </a:xfrm>
                <a:custGeom>
                  <a:avLst/>
                  <a:gdLst>
                    <a:gd name="textAreaLeft" fmla="*/ 0 w 9720"/>
                    <a:gd name="textAreaRight" fmla="*/ 11160 w 9720"/>
                    <a:gd name="textAreaTop" fmla="*/ 0 h 8280"/>
                    <a:gd name="textAreaBottom" fmla="*/ 9720 h 8280"/>
                  </a:gdLst>
                  <a:ahLst/>
                  <a:cxnLst/>
                  <a:rect l="textAreaLeft" t="textAreaTop" r="textAreaRight" b="textAreaBottom"/>
                  <a:pathLst>
                    <a:path w="12802" h="11290">
                      <a:moveTo>
                        <a:pt x="9754" y="394"/>
                      </a:moveTo>
                      <a:cubicBezTo>
                        <a:pt x="10706" y="775"/>
                        <a:pt x="12230" y="775"/>
                        <a:pt x="12421" y="1346"/>
                      </a:cubicBezTo>
                      <a:cubicBezTo>
                        <a:pt x="12802" y="2489"/>
                        <a:pt x="11849" y="3632"/>
                        <a:pt x="10706" y="4407"/>
                      </a:cubicBezTo>
                      <a:cubicBezTo>
                        <a:pt x="10516" y="4788"/>
                        <a:pt x="11278" y="4978"/>
                        <a:pt x="11278" y="5359"/>
                      </a:cubicBezTo>
                      <a:cubicBezTo>
                        <a:pt x="11087" y="5740"/>
                        <a:pt x="10516" y="5931"/>
                        <a:pt x="10135" y="5931"/>
                      </a:cubicBezTo>
                      <a:cubicBezTo>
                        <a:pt x="9754" y="6121"/>
                        <a:pt x="9373" y="6693"/>
                        <a:pt x="8979" y="7074"/>
                      </a:cubicBezTo>
                      <a:cubicBezTo>
                        <a:pt x="9373" y="7074"/>
                        <a:pt x="8979" y="7658"/>
                        <a:pt x="9373" y="7658"/>
                      </a:cubicBezTo>
                      <a:cubicBezTo>
                        <a:pt x="8598" y="8611"/>
                        <a:pt x="9754" y="10516"/>
                        <a:pt x="8598" y="10909"/>
                      </a:cubicBezTo>
                      <a:cubicBezTo>
                        <a:pt x="7264" y="11290"/>
                        <a:pt x="5728" y="11290"/>
                        <a:pt x="4204" y="10909"/>
                      </a:cubicBezTo>
                      <a:cubicBezTo>
                        <a:pt x="4966" y="10706"/>
                        <a:pt x="5931" y="11100"/>
                        <a:pt x="6502" y="10325"/>
                      </a:cubicBezTo>
                      <a:lnTo>
                        <a:pt x="6502" y="9563"/>
                      </a:lnTo>
                      <a:cubicBezTo>
                        <a:pt x="6502" y="9373"/>
                        <a:pt x="6312" y="9373"/>
                        <a:pt x="6121" y="9373"/>
                      </a:cubicBezTo>
                      <a:cubicBezTo>
                        <a:pt x="5931" y="9563"/>
                        <a:pt x="5728" y="9563"/>
                        <a:pt x="5728" y="9563"/>
                      </a:cubicBezTo>
                      <a:cubicBezTo>
                        <a:pt x="5728" y="9182"/>
                        <a:pt x="5347" y="8801"/>
                        <a:pt x="5156" y="8801"/>
                      </a:cubicBezTo>
                      <a:cubicBezTo>
                        <a:pt x="4013" y="8992"/>
                        <a:pt x="3061" y="8420"/>
                        <a:pt x="2286" y="7658"/>
                      </a:cubicBezTo>
                      <a:cubicBezTo>
                        <a:pt x="2870" y="7468"/>
                        <a:pt x="3442" y="7264"/>
                        <a:pt x="4013" y="7468"/>
                      </a:cubicBezTo>
                      <a:cubicBezTo>
                        <a:pt x="4585" y="7468"/>
                        <a:pt x="4394" y="6502"/>
                        <a:pt x="4966" y="6121"/>
                      </a:cubicBezTo>
                      <a:lnTo>
                        <a:pt x="5537" y="6121"/>
                      </a:lnTo>
                      <a:cubicBezTo>
                        <a:pt x="6693" y="4597"/>
                        <a:pt x="8979" y="4216"/>
                        <a:pt x="9373" y="2680"/>
                      </a:cubicBezTo>
                      <a:cubicBezTo>
                        <a:pt x="9373" y="2299"/>
                        <a:pt x="8217" y="2299"/>
                        <a:pt x="7455" y="2108"/>
                      </a:cubicBezTo>
                      <a:cubicBezTo>
                        <a:pt x="6325" y="1829"/>
                        <a:pt x="5347" y="2108"/>
                        <a:pt x="4204" y="2108"/>
                      </a:cubicBezTo>
                      <a:cubicBezTo>
                        <a:pt x="2680" y="2489"/>
                        <a:pt x="1334" y="2680"/>
                        <a:pt x="0" y="3251"/>
                      </a:cubicBezTo>
                      <a:cubicBezTo>
                        <a:pt x="1143" y="2489"/>
                        <a:pt x="2286" y="1727"/>
                        <a:pt x="3632" y="1346"/>
                      </a:cubicBezTo>
                      <a:cubicBezTo>
                        <a:pt x="4585" y="1156"/>
                        <a:pt x="5537" y="584"/>
                        <a:pt x="6502" y="584"/>
                      </a:cubicBezTo>
                      <a:cubicBezTo>
                        <a:pt x="7645" y="394"/>
                        <a:pt x="8788" y="0"/>
                        <a:pt x="9754" y="394"/>
                      </a:cubicBezTo>
                      <a:close/>
                    </a:path>
                  </a:pathLst>
                </a:custGeom>
                <a:solidFill>
                  <a:srgbClr val="939393"/>
                </a:solidFill>
                <a:ln w="0">
                  <a:noFill/>
                </a:ln>
              </p:spPr>
              <p:style>
                <a:lnRef idx="0">
                  <a:scrgbClr r="0" g="0" b="0"/>
                </a:lnRef>
                <a:fillRef idx="0">
                  <a:scrgbClr r="0" g="0" b="0"/>
                </a:fillRef>
                <a:effectRef idx="0">
                  <a:scrgbClr r="0" g="0" b="0"/>
                </a:effectRef>
                <a:fontRef idx="minor"/>
              </p:style>
              <p:txBody>
                <a:bodyPr lIns="90000" tIns="-35280" rIns="90000" bIns="-35280" anchor="t">
                  <a:noAutofit/>
                </a:bodyPr>
                <a:lstStyle/>
                <a:p>
                  <a:pPr defTabSz="457200">
                    <a:lnSpc>
                      <a:spcPct val="100000"/>
                    </a:lnSpc>
                  </a:pPr>
                  <a:endParaRPr lang="fr-FR" sz="1520" b="0" strike="noStrike" spc="-1">
                    <a:solidFill>
                      <a:srgbClr val="000000"/>
                    </a:solidFill>
                    <a:latin typeface="Calibri"/>
                  </a:endParaRPr>
                </a:p>
              </p:txBody>
            </p:sp>
          </p:grpSp>
        </p:grpSp>
        <p:pic>
          <p:nvPicPr>
            <p:cNvPr id="149" name="Image 308"/>
            <p:cNvPicPr/>
            <p:nvPr/>
          </p:nvPicPr>
          <p:blipFill>
            <a:blip r:embed="rId3"/>
            <a:stretch/>
          </p:blipFill>
          <p:spPr>
            <a:xfrm>
              <a:off x="0" y="9290160"/>
              <a:ext cx="6856200" cy="616680"/>
            </a:xfrm>
            <a:prstGeom prst="rect">
              <a:avLst/>
            </a:prstGeom>
            <a:ln w="0">
              <a:noFill/>
            </a:ln>
          </p:spPr>
        </p:pic>
      </p:grpSp>
      <p:sp>
        <p:nvSpPr>
          <p:cNvPr id="150" name="PlaceHolder 1"/>
          <p:cNvSpPr>
            <a:spLocks noGrp="1"/>
          </p:cNvSpPr>
          <p:nvPr>
            <p:ph type="title"/>
          </p:nvPr>
        </p:nvSpPr>
        <p:spPr>
          <a:xfrm>
            <a:off x="514440" y="1621080"/>
            <a:ext cx="5827680" cy="3447000"/>
          </a:xfrm>
          <a:prstGeom prst="rect">
            <a:avLst/>
          </a:prstGeom>
          <a:noFill/>
          <a:ln w="0">
            <a:noFill/>
          </a:ln>
        </p:spPr>
        <p:txBody>
          <a:bodyPr lIns="0" tIns="0" rIns="0" bIns="0" anchor="ctr">
            <a:noAutofit/>
          </a:bodyPr>
          <a:lstStyle/>
          <a:p>
            <a:pPr indent="0">
              <a:buNone/>
            </a:pPr>
            <a:r>
              <a:rPr lang="fr-FR" sz="1800" b="0" strike="noStrike" spc="-1">
                <a:solidFill>
                  <a:srgbClr val="000000"/>
                </a:solidFill>
                <a:latin typeface="Arial"/>
              </a:rPr>
              <a:t>Cliquez pour éditer le format du texte-titre</a:t>
            </a:r>
          </a:p>
        </p:txBody>
      </p:sp>
      <p:sp>
        <p:nvSpPr>
          <p:cNvPr id="151" name="PlaceHolder 2"/>
          <p:cNvSpPr>
            <a:spLocks noGrp="1"/>
          </p:cNvSpPr>
          <p:nvPr>
            <p:ph type="ftr" idx="1"/>
          </p:nvPr>
        </p:nvSpPr>
        <p:spPr>
          <a:xfrm>
            <a:off x="2271600" y="9181440"/>
            <a:ext cx="2312640" cy="52560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fr-FR" sz="1400" b="0" strike="noStrike" spc="-1">
                <a:solidFill>
                  <a:srgbClr val="000000"/>
                </a:solidFill>
                <a:latin typeface="Times New Roman"/>
              </a:defRPr>
            </a:lvl1pPr>
          </a:lstStyle>
          <a:p>
            <a:pPr indent="0" algn="ctr">
              <a:lnSpc>
                <a:spcPct val="100000"/>
              </a:lnSpc>
              <a:buNone/>
              <a:tabLst>
                <a:tab pos="0" algn="l"/>
              </a:tabLst>
            </a:pPr>
            <a:r>
              <a:rPr lang="fr-FR" sz="1400" b="0" strike="noStrike" spc="-1">
                <a:solidFill>
                  <a:srgbClr val="000000"/>
                </a:solidFill>
                <a:latin typeface="Times New Roman"/>
              </a:rPr>
              <a:t>&lt;pied de page&gt;</a:t>
            </a:r>
          </a:p>
        </p:txBody>
      </p:sp>
      <p:sp>
        <p:nvSpPr>
          <p:cNvPr id="152" name="PlaceHolder 3"/>
          <p:cNvSpPr>
            <a:spLocks noGrp="1"/>
          </p:cNvSpPr>
          <p:nvPr>
            <p:ph type="sldNum" idx="2"/>
          </p:nvPr>
        </p:nvSpPr>
        <p:spPr>
          <a:xfrm>
            <a:off x="4843440" y="9181440"/>
            <a:ext cx="1541160" cy="525600"/>
          </a:xfrm>
          <a:prstGeom prst="rect">
            <a:avLst/>
          </a:prstGeom>
          <a:noFill/>
          <a:ln w="0">
            <a:noFill/>
          </a:ln>
        </p:spPr>
        <p:txBody>
          <a:bodyPr lIns="91440" tIns="45720" rIns="91440" bIns="45720" anchor="ctr">
            <a:noAutofit/>
          </a:bodyPr>
          <a:lstStyle>
            <a:lvl1pPr indent="0" algn="r" defTabSz="457200">
              <a:lnSpc>
                <a:spcPct val="100000"/>
              </a:lnSpc>
              <a:buNone/>
              <a:tabLst>
                <a:tab pos="0" algn="l"/>
              </a:tabLst>
              <a:defRPr lang="fr-FR" sz="900" b="0" strike="noStrike" spc="-1">
                <a:solidFill>
                  <a:schemeClr val="dk1">
                    <a:tint val="75000"/>
                  </a:schemeClr>
                </a:solidFill>
                <a:latin typeface="Calibri"/>
              </a:defRPr>
            </a:lvl1pPr>
          </a:lstStyle>
          <a:p>
            <a:pPr indent="0" algn="r" defTabSz="457200">
              <a:lnSpc>
                <a:spcPct val="100000"/>
              </a:lnSpc>
              <a:buNone/>
              <a:tabLst>
                <a:tab pos="0" algn="l"/>
              </a:tabLst>
            </a:pPr>
            <a:fld id="{7338D087-C536-4525-BF0F-2373CE239170}" type="slidenum">
              <a:rPr lang="fr-FR" sz="900" b="0" strike="noStrike" spc="-1">
                <a:solidFill>
                  <a:schemeClr val="dk1">
                    <a:tint val="75000"/>
                  </a:schemeClr>
                </a:solidFill>
                <a:latin typeface="Calibri"/>
              </a:rPr>
              <a:t>‹N°›</a:t>
            </a:fld>
            <a:endParaRPr lang="fr-FR" sz="900" b="0" strike="noStrike" spc="-1">
              <a:solidFill>
                <a:srgbClr val="000000"/>
              </a:solidFill>
              <a:latin typeface="Times New Roman"/>
            </a:endParaRPr>
          </a:p>
        </p:txBody>
      </p:sp>
      <p:sp>
        <p:nvSpPr>
          <p:cNvPr id="153" name="PlaceHolder 4"/>
          <p:cNvSpPr>
            <a:spLocks noGrp="1"/>
          </p:cNvSpPr>
          <p:nvPr>
            <p:ph type="dt" idx="3"/>
          </p:nvPr>
        </p:nvSpPr>
        <p:spPr>
          <a:xfrm>
            <a:off x="471600" y="9181440"/>
            <a:ext cx="1541160" cy="525600"/>
          </a:xfrm>
          <a:prstGeom prst="rect">
            <a:avLst/>
          </a:prstGeom>
          <a:noFill/>
          <a:ln w="0">
            <a:noFill/>
          </a:ln>
        </p:spPr>
        <p:txBody>
          <a:bodyPr lIns="91440" tIns="45720" rIns="91440" bIns="45720" anchor="ctr">
            <a:noAutofit/>
          </a:bodyPr>
          <a:lstStyle>
            <a:lvl1pPr indent="0">
              <a:buNone/>
              <a:defRPr lang="fr-FR" sz="1400" b="0" strike="noStrike" spc="-1">
                <a:solidFill>
                  <a:srgbClr val="000000"/>
                </a:solidFill>
                <a:latin typeface="Times New Roman"/>
              </a:defRPr>
            </a:lvl1pPr>
          </a:lstStyle>
          <a:p>
            <a:pPr indent="0">
              <a:buNone/>
            </a:pPr>
            <a:r>
              <a:rPr lang="fr-FR" sz="1400" b="0" strike="noStrike" spc="-1">
                <a:solidFill>
                  <a:srgbClr val="000000"/>
                </a:solidFill>
                <a:latin typeface="Times New Roman"/>
              </a:rPr>
              <a:t>&lt;date/heure&gt;</a:t>
            </a:r>
          </a:p>
        </p:txBody>
      </p:sp>
      <p:sp>
        <p:nvSpPr>
          <p:cNvPr id="154" name="PlaceHolder 5"/>
          <p:cNvSpPr>
            <a:spLocks noGrp="1"/>
          </p:cNvSpPr>
          <p:nvPr>
            <p:ph type="body"/>
          </p:nvPr>
        </p:nvSpPr>
        <p:spPr>
          <a:xfrm>
            <a:off x="342720" y="2317680"/>
            <a:ext cx="6171840" cy="57448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fr-FR" sz="3200" b="0" strike="noStrike" spc="-1">
                <a:solidFill>
                  <a:srgbClr val="000000"/>
                </a:solidFill>
                <a:latin typeface="Arial"/>
              </a:rPr>
              <a:t>Cliquez pour éditer le format du plan de texte</a:t>
            </a:r>
          </a:p>
          <a:p>
            <a:pPr marL="864000" lvl="1" indent="-324000">
              <a:spcBef>
                <a:spcPts val="1134"/>
              </a:spcBef>
              <a:buClr>
                <a:srgbClr val="000000"/>
              </a:buClr>
              <a:buSzPct val="75000"/>
              <a:buFont typeface="Symbol" charset="2"/>
              <a:buChar char=""/>
            </a:pPr>
            <a:r>
              <a:rPr lang="fr-FR" sz="2800" b="0" strike="noStrike" spc="-1">
                <a:solidFill>
                  <a:srgbClr val="000000"/>
                </a:solidFill>
                <a:latin typeface="Arial"/>
              </a:rPr>
              <a:t>Second niveau de plan</a:t>
            </a:r>
          </a:p>
          <a:p>
            <a:pPr marL="1296000" lvl="2" indent="-288000">
              <a:spcBef>
                <a:spcPts val="850"/>
              </a:spcBef>
              <a:buClr>
                <a:srgbClr val="000000"/>
              </a:buClr>
              <a:buSzPct val="45000"/>
              <a:buFont typeface="Wingdings" charset="2"/>
              <a:buChar char=""/>
            </a:pPr>
            <a:r>
              <a:rPr lang="fr-FR" sz="2400" b="0" strike="noStrike" spc="-1">
                <a:solidFill>
                  <a:srgbClr val="000000"/>
                </a:solidFill>
                <a:latin typeface="Arial"/>
              </a:rPr>
              <a:t>Troisième niveau de plan</a:t>
            </a:r>
          </a:p>
          <a:p>
            <a:pPr marL="1728000" lvl="3" indent="-216000">
              <a:spcBef>
                <a:spcPts val="567"/>
              </a:spcBef>
              <a:buClr>
                <a:srgbClr val="000000"/>
              </a:buClr>
              <a:buSzPct val="75000"/>
              <a:buFont typeface="Symbol" charset="2"/>
              <a:buChar char=""/>
            </a:pPr>
            <a:r>
              <a:rPr lang="fr-FR" sz="2000" b="0" strike="noStrike" spc="-1">
                <a:solidFill>
                  <a:srgbClr val="000000"/>
                </a:solidFill>
                <a:latin typeface="Arial"/>
              </a:rPr>
              <a:t>Quatrième niveau de plan</a:t>
            </a:r>
          </a:p>
          <a:p>
            <a:pPr marL="2160000" lvl="4" indent="-216000">
              <a:spcBef>
                <a:spcPts val="283"/>
              </a:spcBef>
              <a:buClr>
                <a:srgbClr val="000000"/>
              </a:buClr>
              <a:buSzPct val="45000"/>
              <a:buFont typeface="Wingdings" charset="2"/>
              <a:buChar char=""/>
            </a:pPr>
            <a:r>
              <a:rPr lang="fr-FR" sz="2000" b="0" strike="noStrike" spc="-1">
                <a:solidFill>
                  <a:srgbClr val="000000"/>
                </a:solidFill>
                <a:latin typeface="Arial"/>
              </a:rPr>
              <a:t>Cinquième niveau de plan</a:t>
            </a:r>
          </a:p>
          <a:p>
            <a:pPr marL="2592000" lvl="5" indent="-216000">
              <a:spcBef>
                <a:spcPts val="283"/>
              </a:spcBef>
              <a:buClr>
                <a:srgbClr val="000000"/>
              </a:buClr>
              <a:buSzPct val="45000"/>
              <a:buFont typeface="Wingdings" charset="2"/>
              <a:buChar char=""/>
            </a:pPr>
            <a:r>
              <a:rPr lang="fr-FR" sz="2000" b="0" strike="noStrike" spc="-1">
                <a:solidFill>
                  <a:srgbClr val="000000"/>
                </a:solidFill>
                <a:latin typeface="Arial"/>
              </a:rPr>
              <a:t>Sixième niveau de plan</a:t>
            </a:r>
          </a:p>
          <a:p>
            <a:pPr marL="3024000" lvl="6" indent="-216000">
              <a:spcBef>
                <a:spcPts val="283"/>
              </a:spcBef>
              <a:buClr>
                <a:srgbClr val="000000"/>
              </a:buClr>
              <a:buSzPct val="45000"/>
              <a:buFont typeface="Wingdings" charset="2"/>
              <a:buChar char=""/>
            </a:pPr>
            <a:r>
              <a:rPr lang="fr-FR" sz="2000" b="0" strike="noStrike" spc="-1">
                <a:solidFill>
                  <a:srgbClr val="000000"/>
                </a:solidFill>
                <a:latin typeface="Arial"/>
              </a:rPr>
              <a:t>Septième niveau de plan</a:t>
            </a: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3" name="PlaceHolder 1"/>
          <p:cNvSpPr>
            <a:spLocks noGrp="1"/>
          </p:cNvSpPr>
          <p:nvPr>
            <p:ph type="ftr" idx="28"/>
          </p:nvPr>
        </p:nvSpPr>
        <p:spPr>
          <a:xfrm>
            <a:off x="2271600" y="9181440"/>
            <a:ext cx="2312640" cy="52560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fr-FR" sz="1400" b="0" strike="noStrike" spc="-1">
                <a:solidFill>
                  <a:srgbClr val="000000"/>
                </a:solidFill>
                <a:latin typeface="Times New Roman"/>
              </a:defRPr>
            </a:lvl1pPr>
          </a:lstStyle>
          <a:p>
            <a:pPr indent="0" algn="ctr">
              <a:lnSpc>
                <a:spcPct val="100000"/>
              </a:lnSpc>
              <a:buNone/>
              <a:tabLst>
                <a:tab pos="0" algn="l"/>
              </a:tabLst>
            </a:pPr>
            <a:r>
              <a:rPr lang="fr-FR" sz="1400" b="0" strike="noStrike" spc="-1">
                <a:solidFill>
                  <a:srgbClr val="000000"/>
                </a:solidFill>
                <a:latin typeface="Times New Roman"/>
              </a:rPr>
              <a:t>&lt;pied de page&gt;</a:t>
            </a:r>
          </a:p>
        </p:txBody>
      </p:sp>
      <p:sp>
        <p:nvSpPr>
          <p:cNvPr id="194" name="PlaceHolder 2"/>
          <p:cNvSpPr>
            <a:spLocks noGrp="1"/>
          </p:cNvSpPr>
          <p:nvPr>
            <p:ph type="sldNum" idx="29"/>
          </p:nvPr>
        </p:nvSpPr>
        <p:spPr>
          <a:xfrm>
            <a:off x="4843440" y="9181440"/>
            <a:ext cx="1541160" cy="525600"/>
          </a:xfrm>
          <a:prstGeom prst="rect">
            <a:avLst/>
          </a:prstGeom>
          <a:noFill/>
          <a:ln w="0">
            <a:noFill/>
          </a:ln>
        </p:spPr>
        <p:txBody>
          <a:bodyPr lIns="91440" tIns="45720" rIns="91440" bIns="45720" anchor="ctr">
            <a:noAutofit/>
          </a:bodyPr>
          <a:lstStyle>
            <a:lvl1pPr indent="0" algn="r" defTabSz="457200">
              <a:lnSpc>
                <a:spcPct val="100000"/>
              </a:lnSpc>
              <a:buNone/>
              <a:tabLst>
                <a:tab pos="0" algn="l"/>
              </a:tabLst>
              <a:defRPr lang="fr-FR" sz="900" b="0" strike="noStrike" spc="-1">
                <a:solidFill>
                  <a:schemeClr val="dk1">
                    <a:tint val="75000"/>
                  </a:schemeClr>
                </a:solidFill>
                <a:latin typeface="Calibri"/>
              </a:defRPr>
            </a:lvl1pPr>
          </a:lstStyle>
          <a:p>
            <a:pPr indent="0" algn="r" defTabSz="457200">
              <a:lnSpc>
                <a:spcPct val="100000"/>
              </a:lnSpc>
              <a:buNone/>
              <a:tabLst>
                <a:tab pos="0" algn="l"/>
              </a:tabLst>
            </a:pPr>
            <a:fld id="{CB598F9F-FF5B-4F28-8A39-165FDD48A37B}" type="slidenum">
              <a:rPr lang="fr-FR" sz="900" b="0" strike="noStrike" spc="-1">
                <a:solidFill>
                  <a:schemeClr val="dk1">
                    <a:tint val="75000"/>
                  </a:schemeClr>
                </a:solidFill>
                <a:latin typeface="Calibri"/>
              </a:rPr>
              <a:t>‹N°›</a:t>
            </a:fld>
            <a:endParaRPr lang="fr-FR" sz="900" b="0" strike="noStrike" spc="-1">
              <a:solidFill>
                <a:srgbClr val="000000"/>
              </a:solidFill>
              <a:latin typeface="Times New Roman"/>
            </a:endParaRPr>
          </a:p>
        </p:txBody>
      </p:sp>
      <p:sp>
        <p:nvSpPr>
          <p:cNvPr id="195" name="PlaceHolder 3"/>
          <p:cNvSpPr>
            <a:spLocks noGrp="1"/>
          </p:cNvSpPr>
          <p:nvPr>
            <p:ph type="dt" idx="30"/>
          </p:nvPr>
        </p:nvSpPr>
        <p:spPr>
          <a:xfrm>
            <a:off x="471600" y="9181440"/>
            <a:ext cx="1541160" cy="525600"/>
          </a:xfrm>
          <a:prstGeom prst="rect">
            <a:avLst/>
          </a:prstGeom>
          <a:noFill/>
          <a:ln w="0">
            <a:noFill/>
          </a:ln>
        </p:spPr>
        <p:txBody>
          <a:bodyPr lIns="91440" tIns="45720" rIns="91440" bIns="45720" anchor="ctr">
            <a:noAutofit/>
          </a:bodyPr>
          <a:lstStyle>
            <a:lvl1pPr indent="0">
              <a:buNone/>
              <a:defRPr lang="fr-FR" sz="1400" b="0" strike="noStrike" spc="-1">
                <a:solidFill>
                  <a:srgbClr val="000000"/>
                </a:solidFill>
                <a:latin typeface="Times New Roman"/>
              </a:defRPr>
            </a:lvl1pPr>
          </a:lstStyle>
          <a:p>
            <a:pPr indent="0">
              <a:buNone/>
            </a:pPr>
            <a:r>
              <a:rPr lang="fr-FR" sz="1400" b="0" strike="noStrike" spc="-1">
                <a:solidFill>
                  <a:srgbClr val="000000"/>
                </a:solidFill>
                <a:latin typeface="Times New Roman"/>
              </a:rPr>
              <a:t>&lt;date/heure&gt;</a:t>
            </a:r>
          </a:p>
        </p:txBody>
      </p:sp>
    </p:spTree>
  </p:cSld>
  <p:clrMap bg1="lt1" tx1="dk1" bg2="lt2" tx2="dk2" accent1="accent1" accent2="accent2" accent3="accent3" accent4="accent4" accent5="accent5" accent6="accent6" hlink="hlink" folHlink="folHlink"/>
  <p:sldLayoutIdLst>
    <p:sldLayoutId id="2147483667"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6" name="PlaceHolder 1"/>
          <p:cNvSpPr>
            <a:spLocks noGrp="1"/>
          </p:cNvSpPr>
          <p:nvPr>
            <p:ph type="ftr" idx="31"/>
          </p:nvPr>
        </p:nvSpPr>
        <p:spPr>
          <a:xfrm>
            <a:off x="2271600" y="9181440"/>
            <a:ext cx="2312640" cy="52560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fr-FR" sz="1400" b="0" strike="noStrike" spc="-1">
                <a:solidFill>
                  <a:srgbClr val="000000"/>
                </a:solidFill>
                <a:latin typeface="Times New Roman"/>
              </a:defRPr>
            </a:lvl1pPr>
          </a:lstStyle>
          <a:p>
            <a:pPr indent="0" algn="ctr">
              <a:lnSpc>
                <a:spcPct val="100000"/>
              </a:lnSpc>
              <a:buNone/>
              <a:tabLst>
                <a:tab pos="0" algn="l"/>
              </a:tabLst>
            </a:pPr>
            <a:r>
              <a:rPr lang="fr-FR" sz="1400" b="0" strike="noStrike" spc="-1">
                <a:solidFill>
                  <a:srgbClr val="000000"/>
                </a:solidFill>
                <a:latin typeface="Times New Roman"/>
              </a:rPr>
              <a:t>&lt;pied de page&gt;</a:t>
            </a:r>
          </a:p>
        </p:txBody>
      </p:sp>
      <p:sp>
        <p:nvSpPr>
          <p:cNvPr id="197" name="PlaceHolder 2"/>
          <p:cNvSpPr>
            <a:spLocks noGrp="1"/>
          </p:cNvSpPr>
          <p:nvPr>
            <p:ph type="sldNum" idx="32"/>
          </p:nvPr>
        </p:nvSpPr>
        <p:spPr>
          <a:xfrm>
            <a:off x="4843440" y="9181440"/>
            <a:ext cx="1541160" cy="525600"/>
          </a:xfrm>
          <a:prstGeom prst="rect">
            <a:avLst/>
          </a:prstGeom>
          <a:noFill/>
          <a:ln w="0">
            <a:noFill/>
          </a:ln>
        </p:spPr>
        <p:txBody>
          <a:bodyPr lIns="91440" tIns="45720" rIns="91440" bIns="45720" anchor="ctr">
            <a:noAutofit/>
          </a:bodyPr>
          <a:lstStyle>
            <a:lvl1pPr indent="0" algn="r" defTabSz="457200">
              <a:lnSpc>
                <a:spcPct val="100000"/>
              </a:lnSpc>
              <a:buNone/>
              <a:tabLst>
                <a:tab pos="0" algn="l"/>
              </a:tabLst>
              <a:defRPr lang="fr-FR" sz="900" b="0" strike="noStrike" spc="-1">
                <a:solidFill>
                  <a:schemeClr val="dk1">
                    <a:tint val="75000"/>
                  </a:schemeClr>
                </a:solidFill>
                <a:latin typeface="Calibri"/>
              </a:defRPr>
            </a:lvl1pPr>
          </a:lstStyle>
          <a:p>
            <a:pPr indent="0" algn="r" defTabSz="457200">
              <a:lnSpc>
                <a:spcPct val="100000"/>
              </a:lnSpc>
              <a:buNone/>
              <a:tabLst>
                <a:tab pos="0" algn="l"/>
              </a:tabLst>
            </a:pPr>
            <a:fld id="{2FBAF79C-CD4F-45B9-A47A-57F9D13A460E}" type="slidenum">
              <a:rPr lang="fr-FR" sz="900" b="0" strike="noStrike" spc="-1">
                <a:solidFill>
                  <a:schemeClr val="dk1">
                    <a:tint val="75000"/>
                  </a:schemeClr>
                </a:solidFill>
                <a:latin typeface="Calibri"/>
              </a:rPr>
              <a:t>‹N°›</a:t>
            </a:fld>
            <a:endParaRPr lang="fr-FR" sz="900" b="0" strike="noStrike" spc="-1">
              <a:solidFill>
                <a:srgbClr val="000000"/>
              </a:solidFill>
              <a:latin typeface="Times New Roman"/>
            </a:endParaRPr>
          </a:p>
        </p:txBody>
      </p:sp>
      <p:sp>
        <p:nvSpPr>
          <p:cNvPr id="198" name="PlaceHolder 3"/>
          <p:cNvSpPr>
            <a:spLocks noGrp="1"/>
          </p:cNvSpPr>
          <p:nvPr>
            <p:ph type="dt" idx="33"/>
          </p:nvPr>
        </p:nvSpPr>
        <p:spPr>
          <a:xfrm>
            <a:off x="471600" y="9181440"/>
            <a:ext cx="1541160" cy="525600"/>
          </a:xfrm>
          <a:prstGeom prst="rect">
            <a:avLst/>
          </a:prstGeom>
          <a:noFill/>
          <a:ln w="0">
            <a:noFill/>
          </a:ln>
        </p:spPr>
        <p:txBody>
          <a:bodyPr lIns="91440" tIns="45720" rIns="91440" bIns="45720" anchor="ctr">
            <a:noAutofit/>
          </a:bodyPr>
          <a:lstStyle>
            <a:lvl1pPr indent="0">
              <a:buNone/>
              <a:defRPr lang="fr-FR" sz="1400" b="0" strike="noStrike" spc="-1">
                <a:solidFill>
                  <a:srgbClr val="000000"/>
                </a:solidFill>
                <a:latin typeface="Times New Roman"/>
              </a:defRPr>
            </a:lvl1pPr>
          </a:lstStyle>
          <a:p>
            <a:pPr indent="0">
              <a:buNone/>
            </a:pPr>
            <a:r>
              <a:rPr lang="fr-FR" sz="1400" b="0" strike="noStrike" spc="-1">
                <a:solidFill>
                  <a:srgbClr val="000000"/>
                </a:solidFill>
                <a:latin typeface="Times New Roman"/>
              </a:rPr>
              <a:t>&lt;date/heure&gt;</a:t>
            </a:r>
          </a:p>
        </p:txBody>
      </p:sp>
    </p:spTree>
  </p:cSld>
  <p:clrMap bg1="lt1" tx1="dk1" bg2="lt2" tx2="dk2" accent1="accent1" accent2="accent2" accent3="accent3" accent4="accent4" accent5="accent5" accent6="accent6" hlink="hlink" folHlink="folHlink"/>
  <p:sldLayoutIdLst>
    <p:sldLayoutId id="214748366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7" name="PlaceHolder 1"/>
          <p:cNvSpPr>
            <a:spLocks noGrp="1"/>
          </p:cNvSpPr>
          <p:nvPr>
            <p:ph type="ftr" idx="4"/>
          </p:nvPr>
        </p:nvSpPr>
        <p:spPr>
          <a:xfrm>
            <a:off x="2271600" y="9181440"/>
            <a:ext cx="2312640" cy="52560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fr-FR" sz="1400" b="0" strike="noStrike" spc="-1">
                <a:solidFill>
                  <a:srgbClr val="000000"/>
                </a:solidFill>
                <a:latin typeface="Times New Roman"/>
              </a:defRPr>
            </a:lvl1pPr>
          </a:lstStyle>
          <a:p>
            <a:pPr indent="0" algn="ctr">
              <a:lnSpc>
                <a:spcPct val="100000"/>
              </a:lnSpc>
              <a:buNone/>
              <a:tabLst>
                <a:tab pos="0" algn="l"/>
              </a:tabLst>
            </a:pPr>
            <a:r>
              <a:rPr lang="fr-FR" sz="1400" b="0" strike="noStrike" spc="-1">
                <a:solidFill>
                  <a:srgbClr val="000000"/>
                </a:solidFill>
                <a:latin typeface="Times New Roman"/>
              </a:rPr>
              <a:t>&lt;pied de page&gt;</a:t>
            </a:r>
          </a:p>
        </p:txBody>
      </p:sp>
      <p:sp>
        <p:nvSpPr>
          <p:cNvPr id="158" name="PlaceHolder 2"/>
          <p:cNvSpPr>
            <a:spLocks noGrp="1"/>
          </p:cNvSpPr>
          <p:nvPr>
            <p:ph type="sldNum" idx="5"/>
          </p:nvPr>
        </p:nvSpPr>
        <p:spPr>
          <a:xfrm>
            <a:off x="4843440" y="9181440"/>
            <a:ext cx="1541160" cy="525600"/>
          </a:xfrm>
          <a:prstGeom prst="rect">
            <a:avLst/>
          </a:prstGeom>
          <a:noFill/>
          <a:ln w="0">
            <a:noFill/>
          </a:ln>
        </p:spPr>
        <p:txBody>
          <a:bodyPr lIns="91440" tIns="45720" rIns="91440" bIns="45720" anchor="ctr">
            <a:noAutofit/>
          </a:bodyPr>
          <a:lstStyle>
            <a:lvl1pPr indent="0" algn="r" defTabSz="457200">
              <a:lnSpc>
                <a:spcPct val="100000"/>
              </a:lnSpc>
              <a:buNone/>
              <a:tabLst>
                <a:tab pos="0" algn="l"/>
              </a:tabLst>
              <a:defRPr lang="fr-FR" sz="900" b="0" strike="noStrike" spc="-1">
                <a:solidFill>
                  <a:schemeClr val="dk1">
                    <a:tint val="75000"/>
                  </a:schemeClr>
                </a:solidFill>
                <a:latin typeface="Calibri"/>
              </a:defRPr>
            </a:lvl1pPr>
          </a:lstStyle>
          <a:p>
            <a:pPr indent="0" algn="r" defTabSz="457200">
              <a:lnSpc>
                <a:spcPct val="100000"/>
              </a:lnSpc>
              <a:buNone/>
              <a:tabLst>
                <a:tab pos="0" algn="l"/>
              </a:tabLst>
            </a:pPr>
            <a:fld id="{8406A9F5-78B7-4F34-BA3F-1E480039BBC8}" type="slidenum">
              <a:rPr lang="fr-FR" sz="900" b="0" strike="noStrike" spc="-1">
                <a:solidFill>
                  <a:schemeClr val="dk1">
                    <a:tint val="75000"/>
                  </a:schemeClr>
                </a:solidFill>
                <a:latin typeface="Calibri"/>
              </a:rPr>
              <a:t>‹N°›</a:t>
            </a:fld>
            <a:endParaRPr lang="fr-FR" sz="900" b="0" strike="noStrike" spc="-1">
              <a:solidFill>
                <a:srgbClr val="000000"/>
              </a:solidFill>
              <a:latin typeface="Times New Roman"/>
            </a:endParaRPr>
          </a:p>
        </p:txBody>
      </p:sp>
      <p:sp>
        <p:nvSpPr>
          <p:cNvPr id="159" name="PlaceHolder 3"/>
          <p:cNvSpPr>
            <a:spLocks noGrp="1"/>
          </p:cNvSpPr>
          <p:nvPr>
            <p:ph type="dt" idx="6"/>
          </p:nvPr>
        </p:nvSpPr>
        <p:spPr>
          <a:xfrm>
            <a:off x="471600" y="9181440"/>
            <a:ext cx="1541160" cy="525600"/>
          </a:xfrm>
          <a:prstGeom prst="rect">
            <a:avLst/>
          </a:prstGeom>
          <a:noFill/>
          <a:ln w="0">
            <a:noFill/>
          </a:ln>
        </p:spPr>
        <p:txBody>
          <a:bodyPr lIns="91440" tIns="45720" rIns="91440" bIns="45720" anchor="ctr">
            <a:noAutofit/>
          </a:bodyPr>
          <a:lstStyle>
            <a:lvl1pPr indent="0">
              <a:buNone/>
              <a:defRPr lang="fr-FR" sz="1400" b="0" strike="noStrike" spc="-1">
                <a:solidFill>
                  <a:srgbClr val="000000"/>
                </a:solidFill>
                <a:latin typeface="Times New Roman"/>
              </a:defRPr>
            </a:lvl1pPr>
          </a:lstStyle>
          <a:p>
            <a:pPr indent="0">
              <a:buNone/>
            </a:pPr>
            <a:r>
              <a:rPr lang="fr-FR" sz="1400" b="0" strike="noStrike" spc="-1">
                <a:solidFill>
                  <a:srgbClr val="000000"/>
                </a:solidFill>
                <a:latin typeface="Times New Roman"/>
              </a:rPr>
              <a:t>&lt;date/heure&gt;</a:t>
            </a:r>
          </a:p>
        </p:txBody>
      </p:sp>
    </p:spTree>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0" name="PlaceHolder 1"/>
          <p:cNvSpPr>
            <a:spLocks noGrp="1"/>
          </p:cNvSpPr>
          <p:nvPr>
            <p:ph type="ftr" idx="7"/>
          </p:nvPr>
        </p:nvSpPr>
        <p:spPr>
          <a:xfrm>
            <a:off x="2271600" y="9181440"/>
            <a:ext cx="2312640" cy="52560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fr-FR" sz="1400" b="0" strike="noStrike" spc="-1">
                <a:solidFill>
                  <a:srgbClr val="000000"/>
                </a:solidFill>
                <a:latin typeface="Times New Roman"/>
              </a:defRPr>
            </a:lvl1pPr>
          </a:lstStyle>
          <a:p>
            <a:pPr indent="0" algn="ctr">
              <a:lnSpc>
                <a:spcPct val="100000"/>
              </a:lnSpc>
              <a:buNone/>
              <a:tabLst>
                <a:tab pos="0" algn="l"/>
              </a:tabLst>
            </a:pPr>
            <a:r>
              <a:rPr lang="fr-FR" sz="1400" b="0" strike="noStrike" spc="-1">
                <a:solidFill>
                  <a:srgbClr val="000000"/>
                </a:solidFill>
                <a:latin typeface="Times New Roman"/>
              </a:rPr>
              <a:t>&lt;pied de page&gt;</a:t>
            </a:r>
          </a:p>
        </p:txBody>
      </p:sp>
      <p:sp>
        <p:nvSpPr>
          <p:cNvPr id="161" name="PlaceHolder 2"/>
          <p:cNvSpPr>
            <a:spLocks noGrp="1"/>
          </p:cNvSpPr>
          <p:nvPr>
            <p:ph type="sldNum" idx="8"/>
          </p:nvPr>
        </p:nvSpPr>
        <p:spPr>
          <a:xfrm>
            <a:off x="4843440" y="9181440"/>
            <a:ext cx="1541160" cy="525600"/>
          </a:xfrm>
          <a:prstGeom prst="rect">
            <a:avLst/>
          </a:prstGeom>
          <a:noFill/>
          <a:ln w="0">
            <a:noFill/>
          </a:ln>
        </p:spPr>
        <p:txBody>
          <a:bodyPr lIns="91440" tIns="45720" rIns="91440" bIns="45720" anchor="ctr">
            <a:noAutofit/>
          </a:bodyPr>
          <a:lstStyle>
            <a:lvl1pPr indent="0" algn="r" defTabSz="457200">
              <a:lnSpc>
                <a:spcPct val="100000"/>
              </a:lnSpc>
              <a:buNone/>
              <a:tabLst>
                <a:tab pos="0" algn="l"/>
              </a:tabLst>
              <a:defRPr lang="fr-FR" sz="900" b="0" strike="noStrike" spc="-1">
                <a:solidFill>
                  <a:schemeClr val="dk1">
                    <a:tint val="75000"/>
                  </a:schemeClr>
                </a:solidFill>
                <a:latin typeface="Calibri"/>
              </a:defRPr>
            </a:lvl1pPr>
          </a:lstStyle>
          <a:p>
            <a:pPr indent="0" algn="r" defTabSz="457200">
              <a:lnSpc>
                <a:spcPct val="100000"/>
              </a:lnSpc>
              <a:buNone/>
              <a:tabLst>
                <a:tab pos="0" algn="l"/>
              </a:tabLst>
            </a:pPr>
            <a:fld id="{3E268191-3156-4B0E-89D2-29DD7E17B7B2}" type="slidenum">
              <a:rPr lang="fr-FR" sz="900" b="0" strike="noStrike" spc="-1">
                <a:solidFill>
                  <a:schemeClr val="dk1">
                    <a:tint val="75000"/>
                  </a:schemeClr>
                </a:solidFill>
                <a:latin typeface="Calibri"/>
              </a:rPr>
              <a:t>‹N°›</a:t>
            </a:fld>
            <a:endParaRPr lang="fr-FR" sz="900" b="0" strike="noStrike" spc="-1">
              <a:solidFill>
                <a:srgbClr val="000000"/>
              </a:solidFill>
              <a:latin typeface="Times New Roman"/>
            </a:endParaRPr>
          </a:p>
        </p:txBody>
      </p:sp>
      <p:sp>
        <p:nvSpPr>
          <p:cNvPr id="162" name="PlaceHolder 3"/>
          <p:cNvSpPr>
            <a:spLocks noGrp="1"/>
          </p:cNvSpPr>
          <p:nvPr>
            <p:ph type="dt" idx="9"/>
          </p:nvPr>
        </p:nvSpPr>
        <p:spPr>
          <a:xfrm>
            <a:off x="471600" y="9181440"/>
            <a:ext cx="1541160" cy="525600"/>
          </a:xfrm>
          <a:prstGeom prst="rect">
            <a:avLst/>
          </a:prstGeom>
          <a:noFill/>
          <a:ln w="0">
            <a:noFill/>
          </a:ln>
        </p:spPr>
        <p:txBody>
          <a:bodyPr lIns="91440" tIns="45720" rIns="91440" bIns="45720" anchor="ctr">
            <a:noAutofit/>
          </a:bodyPr>
          <a:lstStyle>
            <a:lvl1pPr indent="0">
              <a:buNone/>
              <a:defRPr lang="fr-FR" sz="1400" b="0" strike="noStrike" spc="-1">
                <a:solidFill>
                  <a:srgbClr val="000000"/>
                </a:solidFill>
                <a:latin typeface="Times New Roman"/>
              </a:defRPr>
            </a:lvl1pPr>
          </a:lstStyle>
          <a:p>
            <a:pPr indent="0">
              <a:buNone/>
            </a:pPr>
            <a:r>
              <a:rPr lang="fr-FR" sz="1400" b="0" strike="noStrike" spc="-1">
                <a:solidFill>
                  <a:srgbClr val="000000"/>
                </a:solidFill>
                <a:latin typeface="Times New Roman"/>
              </a:rPr>
              <a:t>&lt;date/heure&gt;</a:t>
            </a:r>
          </a:p>
        </p:txBody>
      </p:sp>
    </p:spTree>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 name="PlaceHolder 1"/>
          <p:cNvSpPr>
            <a:spLocks noGrp="1"/>
          </p:cNvSpPr>
          <p:nvPr>
            <p:ph type="title"/>
          </p:nvPr>
        </p:nvSpPr>
        <p:spPr>
          <a:xfrm>
            <a:off x="514440" y="1621080"/>
            <a:ext cx="5827680" cy="3447000"/>
          </a:xfrm>
          <a:prstGeom prst="rect">
            <a:avLst/>
          </a:prstGeom>
          <a:noFill/>
          <a:ln w="0">
            <a:noFill/>
          </a:ln>
        </p:spPr>
        <p:txBody>
          <a:bodyPr lIns="0" tIns="0" rIns="0" bIns="0" anchor="ctr">
            <a:noAutofit/>
          </a:bodyPr>
          <a:lstStyle/>
          <a:p>
            <a:pPr indent="0">
              <a:buNone/>
            </a:pPr>
            <a:r>
              <a:rPr lang="fr-FR" sz="1800" b="0" strike="noStrike" spc="-1">
                <a:solidFill>
                  <a:srgbClr val="000000"/>
                </a:solidFill>
                <a:latin typeface="Arial"/>
              </a:rPr>
              <a:t>Cliquez pour éditer le format du texte-titre</a:t>
            </a:r>
          </a:p>
        </p:txBody>
      </p:sp>
      <p:sp>
        <p:nvSpPr>
          <p:cNvPr id="164" name="PlaceHolder 2"/>
          <p:cNvSpPr>
            <a:spLocks noGrp="1"/>
          </p:cNvSpPr>
          <p:nvPr>
            <p:ph type="body"/>
          </p:nvPr>
        </p:nvSpPr>
        <p:spPr>
          <a:xfrm>
            <a:off x="342720" y="2317680"/>
            <a:ext cx="6171480" cy="57445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fr-FR" sz="1800" b="0" strike="noStrike" spc="-1">
                <a:solidFill>
                  <a:srgbClr val="000000"/>
                </a:solidFill>
                <a:latin typeface="Arial"/>
              </a:rPr>
              <a:t>Cliquez pour éditer le format du plan de texte</a:t>
            </a:r>
          </a:p>
          <a:p>
            <a:pPr marL="864000" lvl="1" indent="-324000">
              <a:spcBef>
                <a:spcPts val="1134"/>
              </a:spcBef>
              <a:buClr>
                <a:srgbClr val="000000"/>
              </a:buClr>
              <a:buSzPct val="75000"/>
              <a:buFont typeface="Symbol" charset="2"/>
              <a:buChar char=""/>
            </a:pPr>
            <a:r>
              <a:rPr lang="fr-FR" sz="1800" b="0" strike="noStrike" spc="-1">
                <a:solidFill>
                  <a:srgbClr val="000000"/>
                </a:solidFill>
                <a:latin typeface="Arial"/>
              </a:rPr>
              <a:t>Second niveau de plan</a:t>
            </a:r>
          </a:p>
          <a:p>
            <a:pPr marL="1296000" lvl="2" indent="-288000">
              <a:spcBef>
                <a:spcPts val="850"/>
              </a:spcBef>
              <a:buClr>
                <a:srgbClr val="000000"/>
              </a:buClr>
              <a:buSzPct val="45000"/>
              <a:buFont typeface="Wingdings" charset="2"/>
              <a:buChar char=""/>
            </a:pPr>
            <a:r>
              <a:rPr lang="fr-FR" sz="1800" b="0" strike="noStrike" spc="-1">
                <a:solidFill>
                  <a:srgbClr val="000000"/>
                </a:solidFill>
                <a:latin typeface="Arial"/>
              </a:rPr>
              <a:t>Troisième niveau de plan</a:t>
            </a:r>
          </a:p>
          <a:p>
            <a:pPr marL="1728000" lvl="3" indent="-216000">
              <a:spcBef>
                <a:spcPts val="567"/>
              </a:spcBef>
              <a:buClr>
                <a:srgbClr val="000000"/>
              </a:buClr>
              <a:buSzPct val="75000"/>
              <a:buFont typeface="Symbol" charset="2"/>
              <a:buChar char=""/>
            </a:pPr>
            <a:r>
              <a:rPr lang="fr-FR" sz="1800" b="0" strike="noStrike" spc="-1">
                <a:solidFill>
                  <a:srgbClr val="000000"/>
                </a:solidFill>
                <a:latin typeface="Arial"/>
              </a:rPr>
              <a:t>Quatrième niveau de plan</a:t>
            </a:r>
          </a:p>
          <a:p>
            <a:pPr marL="2160000" lvl="4" indent="-216000">
              <a:spcBef>
                <a:spcPts val="283"/>
              </a:spcBef>
              <a:buClr>
                <a:srgbClr val="000000"/>
              </a:buClr>
              <a:buSzPct val="45000"/>
              <a:buFont typeface="Wingdings" charset="2"/>
              <a:buChar char=""/>
            </a:pPr>
            <a:r>
              <a:rPr lang="fr-FR" sz="1800" b="0" strike="noStrike" spc="-1">
                <a:solidFill>
                  <a:srgbClr val="000000"/>
                </a:solidFill>
                <a:latin typeface="Arial"/>
              </a:rPr>
              <a:t>Cinquième niveau de plan</a:t>
            </a:r>
          </a:p>
          <a:p>
            <a:pPr marL="2592000" lvl="5" indent="-216000">
              <a:spcBef>
                <a:spcPts val="283"/>
              </a:spcBef>
              <a:buClr>
                <a:srgbClr val="000000"/>
              </a:buClr>
              <a:buSzPct val="45000"/>
              <a:buFont typeface="Wingdings" charset="2"/>
              <a:buChar char=""/>
            </a:pPr>
            <a:r>
              <a:rPr lang="fr-FR" sz="1800" b="0" strike="noStrike" spc="-1">
                <a:solidFill>
                  <a:srgbClr val="000000"/>
                </a:solidFill>
                <a:latin typeface="Arial"/>
              </a:rPr>
              <a:t>Sixième niveau de plan</a:t>
            </a:r>
          </a:p>
          <a:p>
            <a:pPr marL="3024000" lvl="6" indent="-216000">
              <a:spcBef>
                <a:spcPts val="283"/>
              </a:spcBef>
              <a:buClr>
                <a:srgbClr val="000000"/>
              </a:buClr>
              <a:buSzPct val="45000"/>
              <a:buFont typeface="Wingdings" charset="2"/>
              <a:buChar char=""/>
            </a:pPr>
            <a:r>
              <a:rPr lang="fr-FR" sz="1800" b="0" strike="noStrike" spc="-1">
                <a:solidFill>
                  <a:srgbClr val="000000"/>
                </a:solidFill>
                <a:latin typeface="Arial"/>
              </a:rPr>
              <a:t>Septième niveau de plan</a:t>
            </a:r>
          </a:p>
        </p:txBody>
      </p:sp>
      <p:sp>
        <p:nvSpPr>
          <p:cNvPr id="165" name="PlaceHolder 3"/>
          <p:cNvSpPr>
            <a:spLocks noGrp="1"/>
          </p:cNvSpPr>
          <p:nvPr>
            <p:ph type="ftr" idx="10"/>
          </p:nvPr>
        </p:nvSpPr>
        <p:spPr>
          <a:xfrm>
            <a:off x="2271600" y="9181440"/>
            <a:ext cx="2312640" cy="52560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fr-FR" sz="1400" b="0" strike="noStrike" spc="-1">
                <a:solidFill>
                  <a:srgbClr val="000000"/>
                </a:solidFill>
                <a:latin typeface="Times New Roman"/>
              </a:defRPr>
            </a:lvl1pPr>
          </a:lstStyle>
          <a:p>
            <a:pPr indent="0" algn="ctr">
              <a:lnSpc>
                <a:spcPct val="100000"/>
              </a:lnSpc>
              <a:buNone/>
              <a:tabLst>
                <a:tab pos="0" algn="l"/>
              </a:tabLst>
            </a:pPr>
            <a:r>
              <a:rPr lang="fr-FR" sz="1400" b="0" strike="noStrike" spc="-1">
                <a:solidFill>
                  <a:srgbClr val="000000"/>
                </a:solidFill>
                <a:latin typeface="Times New Roman"/>
              </a:rPr>
              <a:t>&lt;pied de page&gt;</a:t>
            </a:r>
          </a:p>
        </p:txBody>
      </p:sp>
      <p:sp>
        <p:nvSpPr>
          <p:cNvPr id="166" name="PlaceHolder 4"/>
          <p:cNvSpPr>
            <a:spLocks noGrp="1"/>
          </p:cNvSpPr>
          <p:nvPr>
            <p:ph type="sldNum" idx="11"/>
          </p:nvPr>
        </p:nvSpPr>
        <p:spPr>
          <a:xfrm>
            <a:off x="4843440" y="9181440"/>
            <a:ext cx="1541160" cy="525600"/>
          </a:xfrm>
          <a:prstGeom prst="rect">
            <a:avLst/>
          </a:prstGeom>
          <a:noFill/>
          <a:ln w="0">
            <a:noFill/>
          </a:ln>
        </p:spPr>
        <p:txBody>
          <a:bodyPr lIns="91440" tIns="45720" rIns="91440" bIns="45720" anchor="ctr">
            <a:noAutofit/>
          </a:bodyPr>
          <a:lstStyle>
            <a:lvl1pPr indent="0" algn="r" defTabSz="457200">
              <a:lnSpc>
                <a:spcPct val="100000"/>
              </a:lnSpc>
              <a:buNone/>
              <a:tabLst>
                <a:tab pos="0" algn="l"/>
              </a:tabLst>
              <a:defRPr lang="fr-FR" sz="900" b="0" strike="noStrike" spc="-1">
                <a:solidFill>
                  <a:schemeClr val="dk1">
                    <a:tint val="75000"/>
                  </a:schemeClr>
                </a:solidFill>
                <a:latin typeface="Calibri"/>
              </a:defRPr>
            </a:lvl1pPr>
          </a:lstStyle>
          <a:p>
            <a:pPr indent="0" algn="r" defTabSz="457200">
              <a:lnSpc>
                <a:spcPct val="100000"/>
              </a:lnSpc>
              <a:buNone/>
              <a:tabLst>
                <a:tab pos="0" algn="l"/>
              </a:tabLst>
            </a:pPr>
            <a:fld id="{45399850-1904-44B5-80E8-C555600A3BFD}" type="slidenum">
              <a:rPr lang="fr-FR" sz="900" b="0" strike="noStrike" spc="-1">
                <a:solidFill>
                  <a:schemeClr val="dk1">
                    <a:tint val="75000"/>
                  </a:schemeClr>
                </a:solidFill>
                <a:latin typeface="Calibri"/>
              </a:rPr>
              <a:t>‹N°›</a:t>
            </a:fld>
            <a:endParaRPr lang="fr-FR" sz="900" b="0" strike="noStrike" spc="-1">
              <a:solidFill>
                <a:srgbClr val="000000"/>
              </a:solidFill>
              <a:latin typeface="Times New Roman"/>
            </a:endParaRPr>
          </a:p>
        </p:txBody>
      </p:sp>
      <p:sp>
        <p:nvSpPr>
          <p:cNvPr id="167" name="PlaceHolder 5"/>
          <p:cNvSpPr>
            <a:spLocks noGrp="1"/>
          </p:cNvSpPr>
          <p:nvPr>
            <p:ph type="dt" idx="12"/>
          </p:nvPr>
        </p:nvSpPr>
        <p:spPr>
          <a:xfrm>
            <a:off x="471600" y="9181440"/>
            <a:ext cx="1541160" cy="525600"/>
          </a:xfrm>
          <a:prstGeom prst="rect">
            <a:avLst/>
          </a:prstGeom>
          <a:noFill/>
          <a:ln w="0">
            <a:noFill/>
          </a:ln>
        </p:spPr>
        <p:txBody>
          <a:bodyPr lIns="91440" tIns="45720" rIns="91440" bIns="45720" anchor="ctr">
            <a:noAutofit/>
          </a:bodyPr>
          <a:lstStyle>
            <a:lvl1pPr indent="0">
              <a:buNone/>
              <a:defRPr lang="fr-FR" sz="1400" b="0" strike="noStrike" spc="-1">
                <a:solidFill>
                  <a:srgbClr val="000000"/>
                </a:solidFill>
                <a:latin typeface="Times New Roman"/>
              </a:defRPr>
            </a:lvl1pPr>
          </a:lstStyle>
          <a:p>
            <a:pPr indent="0">
              <a:buNone/>
            </a:pPr>
            <a:r>
              <a:rPr lang="fr-FR" sz="1400" b="0" strike="noStrike" spc="-1">
                <a:solidFill>
                  <a:srgbClr val="000000"/>
                </a:solidFill>
                <a:latin typeface="Times New Roman"/>
              </a:rPr>
              <a:t>&lt;date/heure&gt;</a:t>
            </a:r>
          </a:p>
        </p:txBody>
      </p:sp>
    </p:spTree>
  </p:cSld>
  <p:clrMap bg1="lt1" tx1="dk1" bg2="lt2" tx2="dk2" accent1="accent1" accent2="accent2" accent3="accent3" accent4="accent4" accent5="accent5" accent6="accent6" hlink="hlink" folHlink="folHlink"/>
  <p:sldLayoutIdLst>
    <p:sldLayoutId id="214748365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0" name="PlaceHolder 1"/>
          <p:cNvSpPr>
            <a:spLocks noGrp="1"/>
          </p:cNvSpPr>
          <p:nvPr>
            <p:ph type="ftr" idx="13"/>
          </p:nvPr>
        </p:nvSpPr>
        <p:spPr>
          <a:xfrm>
            <a:off x="2271600" y="9181440"/>
            <a:ext cx="2312640" cy="52560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fr-FR" sz="1400" b="0" strike="noStrike" spc="-1">
                <a:solidFill>
                  <a:srgbClr val="000000"/>
                </a:solidFill>
                <a:latin typeface="Times New Roman"/>
              </a:defRPr>
            </a:lvl1pPr>
          </a:lstStyle>
          <a:p>
            <a:pPr indent="0" algn="ctr">
              <a:lnSpc>
                <a:spcPct val="100000"/>
              </a:lnSpc>
              <a:buNone/>
              <a:tabLst>
                <a:tab pos="0" algn="l"/>
              </a:tabLst>
            </a:pPr>
            <a:r>
              <a:rPr lang="fr-FR" sz="1400" b="0" strike="noStrike" spc="-1">
                <a:solidFill>
                  <a:srgbClr val="000000"/>
                </a:solidFill>
                <a:latin typeface="Times New Roman"/>
              </a:rPr>
              <a:t>&lt;pied de page&gt;</a:t>
            </a:r>
          </a:p>
        </p:txBody>
      </p:sp>
      <p:sp>
        <p:nvSpPr>
          <p:cNvPr id="171" name="PlaceHolder 2"/>
          <p:cNvSpPr>
            <a:spLocks noGrp="1"/>
          </p:cNvSpPr>
          <p:nvPr>
            <p:ph type="sldNum" idx="14"/>
          </p:nvPr>
        </p:nvSpPr>
        <p:spPr>
          <a:xfrm>
            <a:off x="4843440" y="9181440"/>
            <a:ext cx="1541160" cy="525600"/>
          </a:xfrm>
          <a:prstGeom prst="rect">
            <a:avLst/>
          </a:prstGeom>
          <a:noFill/>
          <a:ln w="0">
            <a:noFill/>
          </a:ln>
        </p:spPr>
        <p:txBody>
          <a:bodyPr lIns="91440" tIns="45720" rIns="91440" bIns="45720" anchor="ctr">
            <a:noAutofit/>
          </a:bodyPr>
          <a:lstStyle>
            <a:lvl1pPr indent="0" algn="r" defTabSz="457200">
              <a:lnSpc>
                <a:spcPct val="100000"/>
              </a:lnSpc>
              <a:buNone/>
              <a:tabLst>
                <a:tab pos="0" algn="l"/>
              </a:tabLst>
              <a:defRPr lang="fr-FR" sz="900" b="0" strike="noStrike" spc="-1">
                <a:solidFill>
                  <a:schemeClr val="dk1">
                    <a:tint val="75000"/>
                  </a:schemeClr>
                </a:solidFill>
                <a:latin typeface="Calibri"/>
              </a:defRPr>
            </a:lvl1pPr>
          </a:lstStyle>
          <a:p>
            <a:pPr indent="0" algn="r" defTabSz="457200">
              <a:lnSpc>
                <a:spcPct val="100000"/>
              </a:lnSpc>
              <a:buNone/>
              <a:tabLst>
                <a:tab pos="0" algn="l"/>
              </a:tabLst>
            </a:pPr>
            <a:fld id="{B16D71DC-4458-445D-86DA-CFA94E479378}" type="slidenum">
              <a:rPr lang="fr-FR" sz="900" b="0" strike="noStrike" spc="-1">
                <a:solidFill>
                  <a:schemeClr val="dk1">
                    <a:tint val="75000"/>
                  </a:schemeClr>
                </a:solidFill>
                <a:latin typeface="Calibri"/>
              </a:rPr>
              <a:t>‹N°›</a:t>
            </a:fld>
            <a:endParaRPr lang="fr-FR" sz="900" b="0" strike="noStrike" spc="-1">
              <a:solidFill>
                <a:srgbClr val="000000"/>
              </a:solidFill>
              <a:latin typeface="Times New Roman"/>
            </a:endParaRPr>
          </a:p>
        </p:txBody>
      </p:sp>
      <p:sp>
        <p:nvSpPr>
          <p:cNvPr id="172" name="PlaceHolder 3"/>
          <p:cNvSpPr>
            <a:spLocks noGrp="1"/>
          </p:cNvSpPr>
          <p:nvPr>
            <p:ph type="dt" idx="15"/>
          </p:nvPr>
        </p:nvSpPr>
        <p:spPr>
          <a:xfrm>
            <a:off x="471600" y="9181440"/>
            <a:ext cx="1541160" cy="525600"/>
          </a:xfrm>
          <a:prstGeom prst="rect">
            <a:avLst/>
          </a:prstGeom>
          <a:noFill/>
          <a:ln w="0">
            <a:noFill/>
          </a:ln>
        </p:spPr>
        <p:txBody>
          <a:bodyPr lIns="91440" tIns="45720" rIns="91440" bIns="45720" anchor="ctr">
            <a:noAutofit/>
          </a:bodyPr>
          <a:lstStyle>
            <a:lvl1pPr indent="0">
              <a:buNone/>
              <a:defRPr lang="fr-FR" sz="1400" b="0" strike="noStrike" spc="-1">
                <a:solidFill>
                  <a:srgbClr val="000000"/>
                </a:solidFill>
                <a:latin typeface="Times New Roman"/>
              </a:defRPr>
            </a:lvl1pPr>
          </a:lstStyle>
          <a:p>
            <a:pPr indent="0">
              <a:buNone/>
            </a:pPr>
            <a:r>
              <a:rPr lang="fr-FR" sz="1400" b="0" strike="noStrike" spc="-1">
                <a:solidFill>
                  <a:srgbClr val="000000"/>
                </a:solidFill>
                <a:latin typeface="Times New Roman"/>
              </a:rPr>
              <a:t>&lt;date/heure&gt;</a:t>
            </a:r>
          </a:p>
        </p:txBody>
      </p:sp>
    </p:spTree>
  </p:cSld>
  <p:clrMap bg1="lt1" tx1="dk1" bg2="lt2" tx2="dk2" accent1="accent1" accent2="accent2" accent3="accent3" accent4="accent4" accent5="accent5" accent6="accent6" hlink="hlink" folHlink="folHlink"/>
  <p:sldLayoutIdLst>
    <p:sldLayoutId id="2147483657"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3" name="PlaceHolder 1"/>
          <p:cNvSpPr>
            <a:spLocks noGrp="1"/>
          </p:cNvSpPr>
          <p:nvPr>
            <p:ph type="title"/>
          </p:nvPr>
        </p:nvSpPr>
        <p:spPr>
          <a:xfrm>
            <a:off x="514440" y="1621080"/>
            <a:ext cx="5827680" cy="3447000"/>
          </a:xfrm>
          <a:prstGeom prst="rect">
            <a:avLst/>
          </a:prstGeom>
          <a:noFill/>
          <a:ln w="0">
            <a:noFill/>
          </a:ln>
        </p:spPr>
        <p:txBody>
          <a:bodyPr lIns="0" tIns="0" rIns="0" bIns="0" anchor="ctr">
            <a:noAutofit/>
          </a:bodyPr>
          <a:lstStyle/>
          <a:p>
            <a:pPr indent="0">
              <a:buNone/>
            </a:pPr>
            <a:r>
              <a:rPr lang="fr-FR" sz="1800" b="0" strike="noStrike" spc="-1">
                <a:solidFill>
                  <a:srgbClr val="000000"/>
                </a:solidFill>
                <a:latin typeface="Arial"/>
              </a:rPr>
              <a:t>Cliquez pour éditer le format du texte-titre</a:t>
            </a:r>
          </a:p>
        </p:txBody>
      </p:sp>
      <p:sp>
        <p:nvSpPr>
          <p:cNvPr id="174" name="PlaceHolder 2"/>
          <p:cNvSpPr>
            <a:spLocks noGrp="1"/>
          </p:cNvSpPr>
          <p:nvPr>
            <p:ph type="body"/>
          </p:nvPr>
        </p:nvSpPr>
        <p:spPr>
          <a:xfrm>
            <a:off x="342720" y="2317680"/>
            <a:ext cx="3011400" cy="5744520"/>
          </a:xfrm>
          <a:prstGeom prst="rect">
            <a:avLst/>
          </a:prstGeom>
          <a:noFill/>
          <a:ln w="0">
            <a:noFill/>
          </a:ln>
        </p:spPr>
        <p:txBody>
          <a:bodyPr lIns="0" tIns="0" rIns="0" bIns="0" anchor="t">
            <a:normAutofit fontScale="56111"/>
          </a:bodyPr>
          <a:lstStyle/>
          <a:p>
            <a:pPr marL="432000" indent="-324000">
              <a:spcBef>
                <a:spcPts val="1417"/>
              </a:spcBef>
              <a:buClr>
                <a:srgbClr val="000000"/>
              </a:buClr>
              <a:buSzPct val="45000"/>
              <a:buFont typeface="Wingdings" charset="2"/>
              <a:buChar char=""/>
            </a:pPr>
            <a:r>
              <a:rPr lang="fr-FR" sz="1800" b="0" strike="noStrike" spc="-1">
                <a:solidFill>
                  <a:srgbClr val="000000"/>
                </a:solidFill>
                <a:latin typeface="Arial"/>
              </a:rPr>
              <a:t>Cliquez pour éditer le format du plan de texte</a:t>
            </a:r>
          </a:p>
          <a:p>
            <a:pPr marL="864000" lvl="1" indent="-324000">
              <a:spcBef>
                <a:spcPts val="1134"/>
              </a:spcBef>
              <a:buClr>
                <a:srgbClr val="000000"/>
              </a:buClr>
              <a:buSzPct val="75000"/>
              <a:buFont typeface="Symbol" charset="2"/>
              <a:buChar char=""/>
            </a:pPr>
            <a:r>
              <a:rPr lang="fr-FR" sz="1800" b="0" strike="noStrike" spc="-1">
                <a:solidFill>
                  <a:srgbClr val="000000"/>
                </a:solidFill>
                <a:latin typeface="Arial"/>
              </a:rPr>
              <a:t>Second niveau de plan</a:t>
            </a:r>
          </a:p>
          <a:p>
            <a:pPr marL="1296000" lvl="2" indent="-288000">
              <a:spcBef>
                <a:spcPts val="850"/>
              </a:spcBef>
              <a:buClr>
                <a:srgbClr val="000000"/>
              </a:buClr>
              <a:buSzPct val="45000"/>
              <a:buFont typeface="Wingdings" charset="2"/>
              <a:buChar char=""/>
            </a:pPr>
            <a:r>
              <a:rPr lang="fr-FR" sz="1800" b="0" strike="noStrike" spc="-1">
                <a:solidFill>
                  <a:srgbClr val="000000"/>
                </a:solidFill>
                <a:latin typeface="Arial"/>
              </a:rPr>
              <a:t>Troisième niveau de plan</a:t>
            </a:r>
          </a:p>
          <a:p>
            <a:pPr marL="1728000" lvl="3" indent="-216000">
              <a:spcBef>
                <a:spcPts val="567"/>
              </a:spcBef>
              <a:buClr>
                <a:srgbClr val="000000"/>
              </a:buClr>
              <a:buSzPct val="75000"/>
              <a:buFont typeface="Symbol" charset="2"/>
              <a:buChar char=""/>
            </a:pPr>
            <a:r>
              <a:rPr lang="fr-FR" sz="1800" b="0" strike="noStrike" spc="-1">
                <a:solidFill>
                  <a:srgbClr val="000000"/>
                </a:solidFill>
                <a:latin typeface="Arial"/>
              </a:rPr>
              <a:t>Quatrième niveau de plan</a:t>
            </a:r>
          </a:p>
          <a:p>
            <a:pPr marL="2160000" lvl="4" indent="-216000">
              <a:spcBef>
                <a:spcPts val="283"/>
              </a:spcBef>
              <a:buClr>
                <a:srgbClr val="000000"/>
              </a:buClr>
              <a:buSzPct val="45000"/>
              <a:buFont typeface="Wingdings" charset="2"/>
              <a:buChar char=""/>
            </a:pPr>
            <a:r>
              <a:rPr lang="fr-FR" sz="1800" b="0" strike="noStrike" spc="-1">
                <a:solidFill>
                  <a:srgbClr val="000000"/>
                </a:solidFill>
                <a:latin typeface="Arial"/>
              </a:rPr>
              <a:t>Cinquième niveau de plan</a:t>
            </a:r>
          </a:p>
          <a:p>
            <a:pPr marL="2592000" lvl="5" indent="-216000">
              <a:spcBef>
                <a:spcPts val="283"/>
              </a:spcBef>
              <a:buClr>
                <a:srgbClr val="000000"/>
              </a:buClr>
              <a:buSzPct val="45000"/>
              <a:buFont typeface="Wingdings" charset="2"/>
              <a:buChar char=""/>
            </a:pPr>
            <a:r>
              <a:rPr lang="fr-FR" sz="1800" b="0" strike="noStrike" spc="-1">
                <a:solidFill>
                  <a:srgbClr val="000000"/>
                </a:solidFill>
                <a:latin typeface="Arial"/>
              </a:rPr>
              <a:t>Sixième niveau de plan</a:t>
            </a:r>
          </a:p>
          <a:p>
            <a:pPr marL="3024000" lvl="6" indent="-216000">
              <a:spcBef>
                <a:spcPts val="283"/>
              </a:spcBef>
              <a:buClr>
                <a:srgbClr val="000000"/>
              </a:buClr>
              <a:buSzPct val="45000"/>
              <a:buFont typeface="Wingdings" charset="2"/>
              <a:buChar char=""/>
            </a:pPr>
            <a:r>
              <a:rPr lang="fr-FR" sz="1800" b="0" strike="noStrike" spc="-1">
                <a:solidFill>
                  <a:srgbClr val="000000"/>
                </a:solidFill>
                <a:latin typeface="Arial"/>
              </a:rPr>
              <a:t>Septième niveau de plan</a:t>
            </a:r>
          </a:p>
        </p:txBody>
      </p:sp>
      <p:sp>
        <p:nvSpPr>
          <p:cNvPr id="175" name="PlaceHolder 3"/>
          <p:cNvSpPr>
            <a:spLocks noGrp="1"/>
          </p:cNvSpPr>
          <p:nvPr>
            <p:ph type="body"/>
          </p:nvPr>
        </p:nvSpPr>
        <p:spPr>
          <a:xfrm>
            <a:off x="3505320" y="2317680"/>
            <a:ext cx="3011400" cy="5744520"/>
          </a:xfrm>
          <a:prstGeom prst="rect">
            <a:avLst/>
          </a:prstGeom>
          <a:noFill/>
          <a:ln w="0">
            <a:noFill/>
          </a:ln>
        </p:spPr>
        <p:txBody>
          <a:bodyPr lIns="0" tIns="0" rIns="0" bIns="0" anchor="t">
            <a:normAutofit fontScale="56111"/>
          </a:bodyPr>
          <a:lstStyle/>
          <a:p>
            <a:pPr marL="432000" indent="-324000">
              <a:spcBef>
                <a:spcPts val="1417"/>
              </a:spcBef>
              <a:buClr>
                <a:srgbClr val="000000"/>
              </a:buClr>
              <a:buSzPct val="45000"/>
              <a:buFont typeface="Wingdings" charset="2"/>
              <a:buChar char=""/>
            </a:pPr>
            <a:r>
              <a:rPr lang="fr-FR" sz="1800" b="0" strike="noStrike" spc="-1">
                <a:solidFill>
                  <a:srgbClr val="000000"/>
                </a:solidFill>
                <a:latin typeface="Arial"/>
              </a:rPr>
              <a:t>Cliquez pour éditer le format du plan de texte</a:t>
            </a:r>
          </a:p>
          <a:p>
            <a:pPr marL="864000" lvl="1" indent="-324000">
              <a:spcBef>
                <a:spcPts val="1134"/>
              </a:spcBef>
              <a:buClr>
                <a:srgbClr val="000000"/>
              </a:buClr>
              <a:buSzPct val="75000"/>
              <a:buFont typeface="Symbol" charset="2"/>
              <a:buChar char=""/>
            </a:pPr>
            <a:r>
              <a:rPr lang="fr-FR" sz="1800" b="0" strike="noStrike" spc="-1">
                <a:solidFill>
                  <a:srgbClr val="000000"/>
                </a:solidFill>
                <a:latin typeface="Arial"/>
              </a:rPr>
              <a:t>Second niveau de plan</a:t>
            </a:r>
          </a:p>
          <a:p>
            <a:pPr marL="1296000" lvl="2" indent="-288000">
              <a:spcBef>
                <a:spcPts val="850"/>
              </a:spcBef>
              <a:buClr>
                <a:srgbClr val="000000"/>
              </a:buClr>
              <a:buSzPct val="45000"/>
              <a:buFont typeface="Wingdings" charset="2"/>
              <a:buChar char=""/>
            </a:pPr>
            <a:r>
              <a:rPr lang="fr-FR" sz="1800" b="0" strike="noStrike" spc="-1">
                <a:solidFill>
                  <a:srgbClr val="000000"/>
                </a:solidFill>
                <a:latin typeface="Arial"/>
              </a:rPr>
              <a:t>Troisième niveau de plan</a:t>
            </a:r>
          </a:p>
          <a:p>
            <a:pPr marL="1728000" lvl="3" indent="-216000">
              <a:spcBef>
                <a:spcPts val="567"/>
              </a:spcBef>
              <a:buClr>
                <a:srgbClr val="000000"/>
              </a:buClr>
              <a:buSzPct val="75000"/>
              <a:buFont typeface="Symbol" charset="2"/>
              <a:buChar char=""/>
            </a:pPr>
            <a:r>
              <a:rPr lang="fr-FR" sz="1800" b="0" strike="noStrike" spc="-1">
                <a:solidFill>
                  <a:srgbClr val="000000"/>
                </a:solidFill>
                <a:latin typeface="Arial"/>
              </a:rPr>
              <a:t>Quatrième niveau de plan</a:t>
            </a:r>
          </a:p>
          <a:p>
            <a:pPr marL="2160000" lvl="4" indent="-216000">
              <a:spcBef>
                <a:spcPts val="283"/>
              </a:spcBef>
              <a:buClr>
                <a:srgbClr val="000000"/>
              </a:buClr>
              <a:buSzPct val="45000"/>
              <a:buFont typeface="Wingdings" charset="2"/>
              <a:buChar char=""/>
            </a:pPr>
            <a:r>
              <a:rPr lang="fr-FR" sz="1800" b="0" strike="noStrike" spc="-1">
                <a:solidFill>
                  <a:srgbClr val="000000"/>
                </a:solidFill>
                <a:latin typeface="Arial"/>
              </a:rPr>
              <a:t>Cinquième niveau de plan</a:t>
            </a:r>
          </a:p>
          <a:p>
            <a:pPr marL="2592000" lvl="5" indent="-216000">
              <a:spcBef>
                <a:spcPts val="283"/>
              </a:spcBef>
              <a:buClr>
                <a:srgbClr val="000000"/>
              </a:buClr>
              <a:buSzPct val="45000"/>
              <a:buFont typeface="Wingdings" charset="2"/>
              <a:buChar char=""/>
            </a:pPr>
            <a:r>
              <a:rPr lang="fr-FR" sz="1800" b="0" strike="noStrike" spc="-1">
                <a:solidFill>
                  <a:srgbClr val="000000"/>
                </a:solidFill>
                <a:latin typeface="Arial"/>
              </a:rPr>
              <a:t>Sixième niveau de plan</a:t>
            </a:r>
          </a:p>
          <a:p>
            <a:pPr marL="3024000" lvl="6" indent="-216000">
              <a:spcBef>
                <a:spcPts val="283"/>
              </a:spcBef>
              <a:buClr>
                <a:srgbClr val="000000"/>
              </a:buClr>
              <a:buSzPct val="45000"/>
              <a:buFont typeface="Wingdings" charset="2"/>
              <a:buChar char=""/>
            </a:pPr>
            <a:r>
              <a:rPr lang="fr-FR" sz="1800" b="0" strike="noStrike" spc="-1">
                <a:solidFill>
                  <a:srgbClr val="000000"/>
                </a:solidFill>
                <a:latin typeface="Arial"/>
              </a:rPr>
              <a:t>Septième niveau de plan</a:t>
            </a:r>
          </a:p>
        </p:txBody>
      </p:sp>
      <p:sp>
        <p:nvSpPr>
          <p:cNvPr id="176" name="PlaceHolder 4"/>
          <p:cNvSpPr>
            <a:spLocks noGrp="1"/>
          </p:cNvSpPr>
          <p:nvPr>
            <p:ph type="ftr" idx="16"/>
          </p:nvPr>
        </p:nvSpPr>
        <p:spPr>
          <a:xfrm>
            <a:off x="2271600" y="9181440"/>
            <a:ext cx="2312640" cy="52560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fr-FR" sz="1400" b="0" strike="noStrike" spc="-1">
                <a:solidFill>
                  <a:srgbClr val="000000"/>
                </a:solidFill>
                <a:latin typeface="Times New Roman"/>
              </a:defRPr>
            </a:lvl1pPr>
          </a:lstStyle>
          <a:p>
            <a:pPr indent="0" algn="ctr">
              <a:lnSpc>
                <a:spcPct val="100000"/>
              </a:lnSpc>
              <a:buNone/>
              <a:tabLst>
                <a:tab pos="0" algn="l"/>
              </a:tabLst>
            </a:pPr>
            <a:r>
              <a:rPr lang="fr-FR" sz="1400" b="0" strike="noStrike" spc="-1">
                <a:solidFill>
                  <a:srgbClr val="000000"/>
                </a:solidFill>
                <a:latin typeface="Times New Roman"/>
              </a:rPr>
              <a:t>&lt;pied de page&gt;</a:t>
            </a:r>
          </a:p>
        </p:txBody>
      </p:sp>
      <p:sp>
        <p:nvSpPr>
          <p:cNvPr id="177" name="PlaceHolder 5"/>
          <p:cNvSpPr>
            <a:spLocks noGrp="1"/>
          </p:cNvSpPr>
          <p:nvPr>
            <p:ph type="sldNum" idx="17"/>
          </p:nvPr>
        </p:nvSpPr>
        <p:spPr>
          <a:xfrm>
            <a:off x="4843440" y="9181440"/>
            <a:ext cx="1541160" cy="525600"/>
          </a:xfrm>
          <a:prstGeom prst="rect">
            <a:avLst/>
          </a:prstGeom>
          <a:noFill/>
          <a:ln w="0">
            <a:noFill/>
          </a:ln>
        </p:spPr>
        <p:txBody>
          <a:bodyPr lIns="91440" tIns="45720" rIns="91440" bIns="45720" anchor="ctr">
            <a:noAutofit/>
          </a:bodyPr>
          <a:lstStyle>
            <a:lvl1pPr indent="0" algn="r" defTabSz="457200">
              <a:lnSpc>
                <a:spcPct val="100000"/>
              </a:lnSpc>
              <a:buNone/>
              <a:tabLst>
                <a:tab pos="0" algn="l"/>
              </a:tabLst>
              <a:defRPr lang="fr-FR" sz="900" b="0" strike="noStrike" spc="-1">
                <a:solidFill>
                  <a:schemeClr val="dk1">
                    <a:tint val="75000"/>
                  </a:schemeClr>
                </a:solidFill>
                <a:latin typeface="Calibri"/>
              </a:defRPr>
            </a:lvl1pPr>
          </a:lstStyle>
          <a:p>
            <a:pPr indent="0" algn="r" defTabSz="457200">
              <a:lnSpc>
                <a:spcPct val="100000"/>
              </a:lnSpc>
              <a:buNone/>
              <a:tabLst>
                <a:tab pos="0" algn="l"/>
              </a:tabLst>
            </a:pPr>
            <a:fld id="{B860FB8E-A522-446F-B7A9-AE6ED4780337}" type="slidenum">
              <a:rPr lang="fr-FR" sz="900" b="0" strike="noStrike" spc="-1">
                <a:solidFill>
                  <a:schemeClr val="dk1">
                    <a:tint val="75000"/>
                  </a:schemeClr>
                </a:solidFill>
                <a:latin typeface="Calibri"/>
              </a:rPr>
              <a:t>‹N°›</a:t>
            </a:fld>
            <a:endParaRPr lang="fr-FR" sz="900" b="0" strike="noStrike" spc="-1">
              <a:solidFill>
                <a:srgbClr val="000000"/>
              </a:solidFill>
              <a:latin typeface="Times New Roman"/>
            </a:endParaRPr>
          </a:p>
        </p:txBody>
      </p:sp>
      <p:sp>
        <p:nvSpPr>
          <p:cNvPr id="178" name="PlaceHolder 6"/>
          <p:cNvSpPr>
            <a:spLocks noGrp="1"/>
          </p:cNvSpPr>
          <p:nvPr>
            <p:ph type="dt" idx="18"/>
          </p:nvPr>
        </p:nvSpPr>
        <p:spPr>
          <a:xfrm>
            <a:off x="471600" y="9181440"/>
            <a:ext cx="1541160" cy="525600"/>
          </a:xfrm>
          <a:prstGeom prst="rect">
            <a:avLst/>
          </a:prstGeom>
          <a:noFill/>
          <a:ln w="0">
            <a:noFill/>
          </a:ln>
        </p:spPr>
        <p:txBody>
          <a:bodyPr lIns="91440" tIns="45720" rIns="91440" bIns="45720" anchor="ctr">
            <a:noAutofit/>
          </a:bodyPr>
          <a:lstStyle>
            <a:lvl1pPr indent="0">
              <a:buNone/>
              <a:defRPr lang="fr-FR" sz="1400" b="0" strike="noStrike" spc="-1">
                <a:solidFill>
                  <a:srgbClr val="000000"/>
                </a:solidFill>
                <a:latin typeface="Times New Roman"/>
              </a:defRPr>
            </a:lvl1pPr>
          </a:lstStyle>
          <a:p>
            <a:pPr indent="0">
              <a:buNone/>
            </a:pPr>
            <a:r>
              <a:rPr lang="fr-FR" sz="1400" b="0" strike="noStrike" spc="-1">
                <a:solidFill>
                  <a:srgbClr val="000000"/>
                </a:solidFill>
                <a:latin typeface="Times New Roman"/>
              </a:rPr>
              <a:t>&lt;date/heure&gt;</a:t>
            </a:r>
          </a:p>
        </p:txBody>
      </p:sp>
    </p:spTree>
  </p:cSld>
  <p:clrMap bg1="lt1" tx1="dk1" bg2="lt2" tx2="dk2" accent1="accent1" accent2="accent2" accent3="accent3" accent4="accent4" accent5="accent5" accent6="accent6" hlink="hlink" folHlink="folHlink"/>
  <p:sldLayoutIdLst>
    <p:sldLayoutId id="214748365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2" name="PlaceHolder 1"/>
          <p:cNvSpPr>
            <a:spLocks noGrp="1"/>
          </p:cNvSpPr>
          <p:nvPr>
            <p:ph type="ftr" idx="19"/>
          </p:nvPr>
        </p:nvSpPr>
        <p:spPr>
          <a:xfrm>
            <a:off x="2271600" y="9181440"/>
            <a:ext cx="2312640" cy="52560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fr-FR" sz="1400" b="0" strike="noStrike" spc="-1">
                <a:solidFill>
                  <a:srgbClr val="000000"/>
                </a:solidFill>
                <a:latin typeface="Times New Roman"/>
              </a:defRPr>
            </a:lvl1pPr>
          </a:lstStyle>
          <a:p>
            <a:pPr indent="0" algn="ctr">
              <a:lnSpc>
                <a:spcPct val="100000"/>
              </a:lnSpc>
              <a:buNone/>
              <a:tabLst>
                <a:tab pos="0" algn="l"/>
              </a:tabLst>
            </a:pPr>
            <a:r>
              <a:rPr lang="fr-FR" sz="1400" b="0" strike="noStrike" spc="-1">
                <a:solidFill>
                  <a:srgbClr val="000000"/>
                </a:solidFill>
                <a:latin typeface="Times New Roman"/>
              </a:rPr>
              <a:t>&lt;pied de page&gt;</a:t>
            </a:r>
          </a:p>
        </p:txBody>
      </p:sp>
      <p:sp>
        <p:nvSpPr>
          <p:cNvPr id="183" name="PlaceHolder 2"/>
          <p:cNvSpPr>
            <a:spLocks noGrp="1"/>
          </p:cNvSpPr>
          <p:nvPr>
            <p:ph type="sldNum" idx="20"/>
          </p:nvPr>
        </p:nvSpPr>
        <p:spPr>
          <a:xfrm>
            <a:off x="4843440" y="9181440"/>
            <a:ext cx="1541160" cy="525600"/>
          </a:xfrm>
          <a:prstGeom prst="rect">
            <a:avLst/>
          </a:prstGeom>
          <a:noFill/>
          <a:ln w="0">
            <a:noFill/>
          </a:ln>
        </p:spPr>
        <p:txBody>
          <a:bodyPr lIns="91440" tIns="45720" rIns="91440" bIns="45720" anchor="ctr">
            <a:noAutofit/>
          </a:bodyPr>
          <a:lstStyle>
            <a:lvl1pPr indent="0" algn="r" defTabSz="457200">
              <a:lnSpc>
                <a:spcPct val="100000"/>
              </a:lnSpc>
              <a:buNone/>
              <a:tabLst>
                <a:tab pos="0" algn="l"/>
              </a:tabLst>
              <a:defRPr lang="fr-FR" sz="900" b="0" strike="noStrike" spc="-1">
                <a:solidFill>
                  <a:schemeClr val="dk1">
                    <a:tint val="75000"/>
                  </a:schemeClr>
                </a:solidFill>
                <a:latin typeface="Calibri"/>
              </a:defRPr>
            </a:lvl1pPr>
          </a:lstStyle>
          <a:p>
            <a:pPr indent="0" algn="r" defTabSz="457200">
              <a:lnSpc>
                <a:spcPct val="100000"/>
              </a:lnSpc>
              <a:buNone/>
              <a:tabLst>
                <a:tab pos="0" algn="l"/>
              </a:tabLst>
            </a:pPr>
            <a:fld id="{F05FC9DA-7EAF-4485-8028-A045AC2FE10F}" type="slidenum">
              <a:rPr lang="fr-FR" sz="900" b="0" strike="noStrike" spc="-1">
                <a:solidFill>
                  <a:schemeClr val="dk1">
                    <a:tint val="75000"/>
                  </a:schemeClr>
                </a:solidFill>
                <a:latin typeface="Calibri"/>
              </a:rPr>
              <a:t>‹N°›</a:t>
            </a:fld>
            <a:endParaRPr lang="fr-FR" sz="900" b="0" strike="noStrike" spc="-1">
              <a:solidFill>
                <a:srgbClr val="000000"/>
              </a:solidFill>
              <a:latin typeface="Times New Roman"/>
            </a:endParaRPr>
          </a:p>
        </p:txBody>
      </p:sp>
      <p:sp>
        <p:nvSpPr>
          <p:cNvPr id="184" name="PlaceHolder 3"/>
          <p:cNvSpPr>
            <a:spLocks noGrp="1"/>
          </p:cNvSpPr>
          <p:nvPr>
            <p:ph type="dt" idx="21"/>
          </p:nvPr>
        </p:nvSpPr>
        <p:spPr>
          <a:xfrm>
            <a:off x="471600" y="9181440"/>
            <a:ext cx="1541160" cy="525600"/>
          </a:xfrm>
          <a:prstGeom prst="rect">
            <a:avLst/>
          </a:prstGeom>
          <a:noFill/>
          <a:ln w="0">
            <a:noFill/>
          </a:ln>
        </p:spPr>
        <p:txBody>
          <a:bodyPr lIns="91440" tIns="45720" rIns="91440" bIns="45720" anchor="ctr">
            <a:noAutofit/>
          </a:bodyPr>
          <a:lstStyle>
            <a:lvl1pPr indent="0">
              <a:buNone/>
              <a:defRPr lang="fr-FR" sz="1400" b="0" strike="noStrike" spc="-1">
                <a:solidFill>
                  <a:srgbClr val="000000"/>
                </a:solidFill>
                <a:latin typeface="Times New Roman"/>
              </a:defRPr>
            </a:lvl1pPr>
          </a:lstStyle>
          <a:p>
            <a:pPr indent="0">
              <a:buNone/>
            </a:pPr>
            <a:r>
              <a:rPr lang="fr-FR" sz="1400" b="0" strike="noStrike" spc="-1">
                <a:solidFill>
                  <a:srgbClr val="000000"/>
                </a:solidFill>
                <a:latin typeface="Times New Roman"/>
              </a:rPr>
              <a:t>&lt;date/heure&gt;</a:t>
            </a:r>
          </a:p>
        </p:txBody>
      </p:sp>
    </p:spTree>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5" name="PlaceHolder 1"/>
          <p:cNvSpPr>
            <a:spLocks noGrp="1"/>
          </p:cNvSpPr>
          <p:nvPr>
            <p:ph type="title"/>
          </p:nvPr>
        </p:nvSpPr>
        <p:spPr>
          <a:xfrm>
            <a:off x="514440" y="1621080"/>
            <a:ext cx="5827680" cy="3447000"/>
          </a:xfrm>
          <a:prstGeom prst="rect">
            <a:avLst/>
          </a:prstGeom>
          <a:noFill/>
          <a:ln w="0">
            <a:noFill/>
          </a:ln>
        </p:spPr>
        <p:txBody>
          <a:bodyPr lIns="0" tIns="0" rIns="0" bIns="0" anchor="ctr">
            <a:noAutofit/>
          </a:bodyPr>
          <a:lstStyle/>
          <a:p>
            <a:pPr indent="0">
              <a:buNone/>
            </a:pPr>
            <a:r>
              <a:rPr lang="fr-FR" sz="1800" b="0" strike="noStrike" spc="-1">
                <a:solidFill>
                  <a:srgbClr val="000000"/>
                </a:solidFill>
                <a:latin typeface="Arial"/>
              </a:rPr>
              <a:t>Cliquez pour éditer le format du texte-titre</a:t>
            </a:r>
          </a:p>
        </p:txBody>
      </p:sp>
      <p:sp>
        <p:nvSpPr>
          <p:cNvPr id="186" name="PlaceHolder 2"/>
          <p:cNvSpPr>
            <a:spLocks noGrp="1"/>
          </p:cNvSpPr>
          <p:nvPr>
            <p:ph type="ftr" idx="22"/>
          </p:nvPr>
        </p:nvSpPr>
        <p:spPr>
          <a:xfrm>
            <a:off x="2271600" y="9181440"/>
            <a:ext cx="2312640" cy="52560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fr-FR" sz="1400" b="0" strike="noStrike" spc="-1">
                <a:solidFill>
                  <a:srgbClr val="000000"/>
                </a:solidFill>
                <a:latin typeface="Times New Roman"/>
              </a:defRPr>
            </a:lvl1pPr>
          </a:lstStyle>
          <a:p>
            <a:pPr indent="0" algn="ctr">
              <a:lnSpc>
                <a:spcPct val="100000"/>
              </a:lnSpc>
              <a:buNone/>
              <a:tabLst>
                <a:tab pos="0" algn="l"/>
              </a:tabLst>
            </a:pPr>
            <a:r>
              <a:rPr lang="fr-FR" sz="1400" b="0" strike="noStrike" spc="-1">
                <a:solidFill>
                  <a:srgbClr val="000000"/>
                </a:solidFill>
                <a:latin typeface="Times New Roman"/>
              </a:rPr>
              <a:t>&lt;pied de page&gt;</a:t>
            </a:r>
          </a:p>
        </p:txBody>
      </p:sp>
      <p:sp>
        <p:nvSpPr>
          <p:cNvPr id="187" name="PlaceHolder 3"/>
          <p:cNvSpPr>
            <a:spLocks noGrp="1"/>
          </p:cNvSpPr>
          <p:nvPr>
            <p:ph type="sldNum" idx="23"/>
          </p:nvPr>
        </p:nvSpPr>
        <p:spPr>
          <a:xfrm>
            <a:off x="4843440" y="9181440"/>
            <a:ext cx="1541160" cy="525600"/>
          </a:xfrm>
          <a:prstGeom prst="rect">
            <a:avLst/>
          </a:prstGeom>
          <a:noFill/>
          <a:ln w="0">
            <a:noFill/>
          </a:ln>
        </p:spPr>
        <p:txBody>
          <a:bodyPr lIns="91440" tIns="45720" rIns="91440" bIns="45720" anchor="ctr">
            <a:noAutofit/>
          </a:bodyPr>
          <a:lstStyle>
            <a:lvl1pPr indent="0" algn="r" defTabSz="457200">
              <a:lnSpc>
                <a:spcPct val="100000"/>
              </a:lnSpc>
              <a:buNone/>
              <a:tabLst>
                <a:tab pos="0" algn="l"/>
              </a:tabLst>
              <a:defRPr lang="fr-FR" sz="900" b="0" strike="noStrike" spc="-1">
                <a:solidFill>
                  <a:schemeClr val="dk1">
                    <a:tint val="75000"/>
                  </a:schemeClr>
                </a:solidFill>
                <a:latin typeface="Calibri"/>
              </a:defRPr>
            </a:lvl1pPr>
          </a:lstStyle>
          <a:p>
            <a:pPr indent="0" algn="r" defTabSz="457200">
              <a:lnSpc>
                <a:spcPct val="100000"/>
              </a:lnSpc>
              <a:buNone/>
              <a:tabLst>
                <a:tab pos="0" algn="l"/>
              </a:tabLst>
            </a:pPr>
            <a:fld id="{DE49E8D7-D1FF-4CC6-8232-E2DE7D7B6BC0}" type="slidenum">
              <a:rPr lang="fr-FR" sz="900" b="0" strike="noStrike" spc="-1">
                <a:solidFill>
                  <a:schemeClr val="dk1">
                    <a:tint val="75000"/>
                  </a:schemeClr>
                </a:solidFill>
                <a:latin typeface="Calibri"/>
              </a:rPr>
              <a:t>‹N°›</a:t>
            </a:fld>
            <a:endParaRPr lang="fr-FR" sz="900" b="0" strike="noStrike" spc="-1">
              <a:solidFill>
                <a:srgbClr val="000000"/>
              </a:solidFill>
              <a:latin typeface="Times New Roman"/>
            </a:endParaRPr>
          </a:p>
        </p:txBody>
      </p:sp>
      <p:sp>
        <p:nvSpPr>
          <p:cNvPr id="188" name="PlaceHolder 4"/>
          <p:cNvSpPr>
            <a:spLocks noGrp="1"/>
          </p:cNvSpPr>
          <p:nvPr>
            <p:ph type="dt" idx="24"/>
          </p:nvPr>
        </p:nvSpPr>
        <p:spPr>
          <a:xfrm>
            <a:off x="471600" y="9181440"/>
            <a:ext cx="1541160" cy="525600"/>
          </a:xfrm>
          <a:prstGeom prst="rect">
            <a:avLst/>
          </a:prstGeom>
          <a:noFill/>
          <a:ln w="0">
            <a:noFill/>
          </a:ln>
        </p:spPr>
        <p:txBody>
          <a:bodyPr lIns="91440" tIns="45720" rIns="91440" bIns="45720" anchor="ctr">
            <a:noAutofit/>
          </a:bodyPr>
          <a:lstStyle>
            <a:lvl1pPr indent="0">
              <a:buNone/>
              <a:defRPr lang="fr-FR" sz="1400" b="0" strike="noStrike" spc="-1">
                <a:solidFill>
                  <a:srgbClr val="000000"/>
                </a:solidFill>
                <a:latin typeface="Times New Roman"/>
              </a:defRPr>
            </a:lvl1pPr>
          </a:lstStyle>
          <a:p>
            <a:pPr indent="0">
              <a:buNone/>
            </a:pPr>
            <a:r>
              <a:rPr lang="fr-FR" sz="1400" b="0" strike="noStrike" spc="-1">
                <a:solidFill>
                  <a:srgbClr val="000000"/>
                </a:solidFill>
                <a:latin typeface="Times New Roman"/>
              </a:rPr>
              <a:t>&lt;date/heure&gt;</a:t>
            </a:r>
          </a:p>
        </p:txBody>
      </p:sp>
    </p:spTree>
  </p:cSld>
  <p:clrMap bg1="lt1" tx1="dk1" bg2="lt2" tx2="dk2" accent1="accent1" accent2="accent2" accent3="accent3" accent4="accent4" accent5="accent5" accent6="accent6" hlink="hlink" folHlink="folHlink"/>
  <p:sldLayoutIdLst>
    <p:sldLayoutId id="214748366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0" name="PlaceHolder 1"/>
          <p:cNvSpPr>
            <a:spLocks noGrp="1"/>
          </p:cNvSpPr>
          <p:nvPr>
            <p:ph type="ftr" idx="25"/>
          </p:nvPr>
        </p:nvSpPr>
        <p:spPr>
          <a:xfrm>
            <a:off x="2271600" y="9181440"/>
            <a:ext cx="2312640" cy="52560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fr-FR" sz="1400" b="0" strike="noStrike" spc="-1">
                <a:solidFill>
                  <a:srgbClr val="000000"/>
                </a:solidFill>
                <a:latin typeface="Times New Roman"/>
              </a:defRPr>
            </a:lvl1pPr>
          </a:lstStyle>
          <a:p>
            <a:pPr indent="0" algn="ctr">
              <a:lnSpc>
                <a:spcPct val="100000"/>
              </a:lnSpc>
              <a:buNone/>
              <a:tabLst>
                <a:tab pos="0" algn="l"/>
              </a:tabLst>
            </a:pPr>
            <a:r>
              <a:rPr lang="fr-FR" sz="1400" b="0" strike="noStrike" spc="-1">
                <a:solidFill>
                  <a:srgbClr val="000000"/>
                </a:solidFill>
                <a:latin typeface="Times New Roman"/>
              </a:rPr>
              <a:t>&lt;pied de page&gt;</a:t>
            </a:r>
          </a:p>
        </p:txBody>
      </p:sp>
      <p:sp>
        <p:nvSpPr>
          <p:cNvPr id="191" name="PlaceHolder 2"/>
          <p:cNvSpPr>
            <a:spLocks noGrp="1"/>
          </p:cNvSpPr>
          <p:nvPr>
            <p:ph type="sldNum" idx="26"/>
          </p:nvPr>
        </p:nvSpPr>
        <p:spPr>
          <a:xfrm>
            <a:off x="4843440" y="9181440"/>
            <a:ext cx="1541160" cy="525600"/>
          </a:xfrm>
          <a:prstGeom prst="rect">
            <a:avLst/>
          </a:prstGeom>
          <a:noFill/>
          <a:ln w="0">
            <a:noFill/>
          </a:ln>
        </p:spPr>
        <p:txBody>
          <a:bodyPr lIns="91440" tIns="45720" rIns="91440" bIns="45720" anchor="ctr">
            <a:noAutofit/>
          </a:bodyPr>
          <a:lstStyle>
            <a:lvl1pPr indent="0" algn="r" defTabSz="457200">
              <a:lnSpc>
                <a:spcPct val="100000"/>
              </a:lnSpc>
              <a:buNone/>
              <a:tabLst>
                <a:tab pos="0" algn="l"/>
              </a:tabLst>
              <a:defRPr lang="fr-FR" sz="900" b="0" strike="noStrike" spc="-1">
                <a:solidFill>
                  <a:schemeClr val="dk1">
                    <a:tint val="75000"/>
                  </a:schemeClr>
                </a:solidFill>
                <a:latin typeface="Calibri"/>
              </a:defRPr>
            </a:lvl1pPr>
          </a:lstStyle>
          <a:p>
            <a:pPr indent="0" algn="r" defTabSz="457200">
              <a:lnSpc>
                <a:spcPct val="100000"/>
              </a:lnSpc>
              <a:buNone/>
              <a:tabLst>
                <a:tab pos="0" algn="l"/>
              </a:tabLst>
            </a:pPr>
            <a:fld id="{C992D4FF-A09C-4EFD-8E1A-75EAE0489961}" type="slidenum">
              <a:rPr lang="fr-FR" sz="900" b="0" strike="noStrike" spc="-1">
                <a:solidFill>
                  <a:schemeClr val="dk1">
                    <a:tint val="75000"/>
                  </a:schemeClr>
                </a:solidFill>
                <a:latin typeface="Calibri"/>
              </a:rPr>
              <a:t>‹N°›</a:t>
            </a:fld>
            <a:endParaRPr lang="fr-FR" sz="900" b="0" strike="noStrike" spc="-1">
              <a:solidFill>
                <a:srgbClr val="000000"/>
              </a:solidFill>
              <a:latin typeface="Times New Roman"/>
            </a:endParaRPr>
          </a:p>
        </p:txBody>
      </p:sp>
      <p:sp>
        <p:nvSpPr>
          <p:cNvPr id="192" name="PlaceHolder 3"/>
          <p:cNvSpPr>
            <a:spLocks noGrp="1"/>
          </p:cNvSpPr>
          <p:nvPr>
            <p:ph type="dt" idx="27"/>
          </p:nvPr>
        </p:nvSpPr>
        <p:spPr>
          <a:xfrm>
            <a:off x="471600" y="9181440"/>
            <a:ext cx="1541160" cy="525600"/>
          </a:xfrm>
          <a:prstGeom prst="rect">
            <a:avLst/>
          </a:prstGeom>
          <a:noFill/>
          <a:ln w="0">
            <a:noFill/>
          </a:ln>
        </p:spPr>
        <p:txBody>
          <a:bodyPr lIns="91440" tIns="45720" rIns="91440" bIns="45720" anchor="ctr">
            <a:noAutofit/>
          </a:bodyPr>
          <a:lstStyle>
            <a:lvl1pPr indent="0">
              <a:buNone/>
              <a:defRPr lang="fr-FR" sz="1400" b="0" strike="noStrike" spc="-1">
                <a:solidFill>
                  <a:srgbClr val="000000"/>
                </a:solidFill>
                <a:latin typeface="Times New Roman"/>
              </a:defRPr>
            </a:lvl1pPr>
          </a:lstStyle>
          <a:p>
            <a:pPr indent="0">
              <a:buNone/>
            </a:pPr>
            <a:r>
              <a:rPr lang="fr-FR" sz="1400" b="0" strike="noStrike" spc="-1">
                <a:solidFill>
                  <a:srgbClr val="000000"/>
                </a:solidFill>
                <a:latin typeface="Times New Roman"/>
              </a:rPr>
              <a:t>&lt;date/heure&gt;</a:t>
            </a:r>
          </a:p>
        </p:txBody>
      </p:sp>
    </p:spTree>
  </p:cSld>
  <p:clrMap bg1="lt1" tx1="dk1" bg2="lt2" tx2="dk2" accent1="accent1" accent2="accent2" accent3="accent3" accent4="accent4" accent5="accent5" accent6="accent6" hlink="hlink" folHlink="folHlink"/>
  <p:sldLayoutIdLst>
    <p:sldLayoutId id="214748366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app.beetween.com/WeaselWeb/p/#/apply/job/jqj2weehed/ingenieur-e-de-formation"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univ-cotedazur.fr/universite/travailler-a-universite-cote-d-azur/decouvrez-les-10-bonnes-raisons-de-nous-rejoindre" TargetMode="External"/><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hyperlink" Target="https://univ-cotedazur.fr/universite/travailler-a-universite-cote-d-azu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 name="Rectangle 157"/>
          <p:cNvSpPr/>
          <p:nvPr/>
        </p:nvSpPr>
        <p:spPr>
          <a:xfrm>
            <a:off x="410760" y="977760"/>
            <a:ext cx="6034680" cy="73721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defTabSz="457200">
              <a:lnSpc>
                <a:spcPct val="100000"/>
              </a:lnSpc>
            </a:pPr>
            <a:r>
              <a:rPr lang="fr-FR" sz="2400" b="1" strike="noStrike" spc="-1" dirty="0" err="1">
                <a:solidFill>
                  <a:schemeClr val="dk1"/>
                </a:solidFill>
                <a:latin typeface="Calibri"/>
              </a:rPr>
              <a:t>Ingénieur.e</a:t>
            </a:r>
            <a:r>
              <a:rPr lang="fr-FR" sz="2400" b="1" strike="noStrike" spc="-1" dirty="0">
                <a:solidFill>
                  <a:schemeClr val="dk1"/>
                </a:solidFill>
                <a:latin typeface="Calibri"/>
              </a:rPr>
              <a:t> de formation</a:t>
            </a:r>
            <a:endParaRPr lang="fr-FR" sz="2400" b="0" strike="noStrike" spc="-1" dirty="0">
              <a:solidFill>
                <a:srgbClr val="000000"/>
              </a:solidFill>
              <a:latin typeface="Arial"/>
            </a:endParaRPr>
          </a:p>
          <a:p>
            <a:pPr defTabSz="457200">
              <a:lnSpc>
                <a:spcPct val="100000"/>
              </a:lnSpc>
            </a:pPr>
            <a:endParaRPr lang="fr-FR" sz="1800" b="0" strike="noStrike" spc="-1" dirty="0">
              <a:solidFill>
                <a:srgbClr val="000000"/>
              </a:solidFill>
              <a:latin typeface="Arial"/>
            </a:endParaRPr>
          </a:p>
        </p:txBody>
      </p:sp>
      <p:sp>
        <p:nvSpPr>
          <p:cNvPr id="200" name="Rectangle 162"/>
          <p:cNvSpPr/>
          <p:nvPr/>
        </p:nvSpPr>
        <p:spPr>
          <a:xfrm>
            <a:off x="410760" y="1710360"/>
            <a:ext cx="6034680" cy="3031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457200">
              <a:lnSpc>
                <a:spcPct val="100000"/>
              </a:lnSpc>
            </a:pPr>
            <a:r>
              <a:rPr lang="fr-FR" sz="1400" b="1" strike="noStrike" spc="-1">
                <a:solidFill>
                  <a:schemeClr val="dk1"/>
                </a:solidFill>
                <a:latin typeface="Calibri"/>
              </a:rPr>
              <a:t>&gt; Entité/Service : LAPCOS</a:t>
            </a:r>
            <a:endParaRPr lang="fr-FR" sz="1400" b="0" strike="noStrike" spc="-1">
              <a:solidFill>
                <a:srgbClr val="000000"/>
              </a:solidFill>
              <a:latin typeface="Arial"/>
            </a:endParaRPr>
          </a:p>
        </p:txBody>
      </p:sp>
      <p:sp>
        <p:nvSpPr>
          <p:cNvPr id="201" name="Rectangle 163"/>
          <p:cNvSpPr/>
          <p:nvPr/>
        </p:nvSpPr>
        <p:spPr>
          <a:xfrm>
            <a:off x="410760" y="2420780"/>
            <a:ext cx="6034680" cy="1168097"/>
          </a:xfrm>
          <a:prstGeom prst="rect">
            <a:avLst/>
          </a:prstGeom>
          <a:solidFill>
            <a:schemeClr val="bg2">
              <a:alpha val="50000"/>
            </a:schemeClr>
          </a:solidFill>
          <a:ln w="0">
            <a:noFill/>
          </a:ln>
        </p:spPr>
        <p:style>
          <a:lnRef idx="0">
            <a:scrgbClr r="0" g="0" b="0"/>
          </a:lnRef>
          <a:fillRef idx="0">
            <a:scrgbClr r="0" g="0" b="0"/>
          </a:fillRef>
          <a:effectRef idx="0">
            <a:scrgbClr r="0" g="0" b="0"/>
          </a:effectRef>
          <a:fontRef idx="minor"/>
        </p:style>
        <p:txBody>
          <a:bodyPr lIns="90000" tIns="45000" rIns="90000" bIns="45000" anchor="ctr">
            <a:spAutoFit/>
          </a:bodyPr>
          <a:lstStyle/>
          <a:p>
            <a:pPr marL="285840" indent="-285840" defTabSz="457200">
              <a:lnSpc>
                <a:spcPct val="100000"/>
              </a:lnSpc>
              <a:buClr>
                <a:srgbClr val="4F97BE"/>
              </a:buClr>
              <a:buFont typeface="Arial"/>
              <a:buChar char="•"/>
            </a:pPr>
            <a:r>
              <a:rPr lang="fr-FR" sz="1400" b="1" strike="noStrike" spc="-1" dirty="0">
                <a:solidFill>
                  <a:srgbClr val="4F97BE"/>
                </a:solidFill>
                <a:latin typeface="Calibri"/>
              </a:rPr>
              <a:t>Ouvert aux : Interne / Externe (contractuel)</a:t>
            </a:r>
            <a:endParaRPr lang="fr-FR" sz="1400" b="0" strike="noStrike" spc="-1" dirty="0">
              <a:solidFill>
                <a:srgbClr val="000000"/>
              </a:solidFill>
              <a:latin typeface="Arial"/>
            </a:endParaRPr>
          </a:p>
          <a:p>
            <a:pPr marL="285840" indent="-285840" defTabSz="457200">
              <a:lnSpc>
                <a:spcPct val="100000"/>
              </a:lnSpc>
              <a:buClr>
                <a:srgbClr val="4F97BE"/>
              </a:buClr>
              <a:buFont typeface="Arial"/>
              <a:buChar char="•"/>
            </a:pPr>
            <a:r>
              <a:rPr lang="fr-FR" sz="1400" b="1" strike="noStrike" spc="-1" dirty="0">
                <a:solidFill>
                  <a:srgbClr val="4F97BE"/>
                </a:solidFill>
                <a:latin typeface="Calibri"/>
              </a:rPr>
              <a:t>Durée du contrat : CDD (18 mois)</a:t>
            </a:r>
            <a:endParaRPr lang="fr-FR" sz="1400" b="0" strike="noStrike" spc="-1" dirty="0">
              <a:solidFill>
                <a:srgbClr val="000000"/>
              </a:solidFill>
              <a:latin typeface="Arial"/>
            </a:endParaRPr>
          </a:p>
          <a:p>
            <a:pPr marL="285840" indent="-285840" defTabSz="457200">
              <a:lnSpc>
                <a:spcPct val="100000"/>
              </a:lnSpc>
              <a:buClr>
                <a:srgbClr val="4F97BE"/>
              </a:buClr>
              <a:buFont typeface="Arial"/>
              <a:buChar char="•"/>
            </a:pPr>
            <a:r>
              <a:rPr lang="fr-FR" sz="1400" b="1" strike="noStrike" spc="-1" dirty="0">
                <a:solidFill>
                  <a:srgbClr val="4F97BE"/>
                </a:solidFill>
                <a:latin typeface="Calibri"/>
              </a:rPr>
              <a:t>Catégorie : A-IGR</a:t>
            </a:r>
            <a:endParaRPr lang="fr-FR" sz="1400" b="0" strike="noStrike" spc="-1" dirty="0">
              <a:solidFill>
                <a:srgbClr val="000000"/>
              </a:solidFill>
              <a:latin typeface="Arial"/>
            </a:endParaRPr>
          </a:p>
          <a:p>
            <a:pPr marL="285840" indent="-285840" defTabSz="457200">
              <a:lnSpc>
                <a:spcPct val="100000"/>
              </a:lnSpc>
              <a:buClr>
                <a:srgbClr val="4F97BE"/>
              </a:buClr>
              <a:buFont typeface="Arial"/>
              <a:buChar char="•"/>
            </a:pPr>
            <a:r>
              <a:rPr lang="fr-FR" sz="1400" b="1" strike="noStrike" spc="-1" dirty="0">
                <a:solidFill>
                  <a:srgbClr val="4F97BE"/>
                </a:solidFill>
                <a:latin typeface="Calibri"/>
              </a:rPr>
              <a:t>Lieu campus : Saint Jean Angelis</a:t>
            </a:r>
            <a:endParaRPr lang="fr-FR" sz="1400" b="0" strike="noStrike" spc="-1" dirty="0">
              <a:solidFill>
                <a:srgbClr val="000000"/>
              </a:solidFill>
              <a:latin typeface="Arial"/>
            </a:endParaRPr>
          </a:p>
          <a:p>
            <a:pPr marL="285840" indent="-285840" defTabSz="457200">
              <a:lnSpc>
                <a:spcPct val="100000"/>
              </a:lnSpc>
              <a:buClr>
                <a:srgbClr val="4F97BE"/>
              </a:buClr>
              <a:buFont typeface="Arial"/>
              <a:buChar char="•"/>
            </a:pPr>
            <a:r>
              <a:rPr lang="fr-FR" sz="1400" b="1" strike="noStrike" spc="-1" dirty="0">
                <a:solidFill>
                  <a:srgbClr val="4F97BE"/>
                </a:solidFill>
                <a:latin typeface="Calibri"/>
              </a:rPr>
              <a:t>Adresse : 24 avenue des Diables Bleus, 06000 Nice</a:t>
            </a:r>
            <a:endParaRPr lang="fr-FR" sz="1400" b="0" strike="noStrike" spc="-1" dirty="0">
              <a:solidFill>
                <a:srgbClr val="000000"/>
              </a:solidFill>
              <a:latin typeface="Arial"/>
            </a:endParaRPr>
          </a:p>
        </p:txBody>
      </p:sp>
      <p:sp>
        <p:nvSpPr>
          <p:cNvPr id="202" name="Rectangle 165"/>
          <p:cNvSpPr/>
          <p:nvPr/>
        </p:nvSpPr>
        <p:spPr>
          <a:xfrm>
            <a:off x="410760" y="3906908"/>
            <a:ext cx="6034680" cy="28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457200">
              <a:lnSpc>
                <a:spcPct val="100000"/>
              </a:lnSpc>
            </a:pPr>
            <a:r>
              <a:rPr lang="fr-FR" sz="1300" b="1" strike="noStrike" spc="-1" dirty="0">
                <a:solidFill>
                  <a:srgbClr val="4F97BE"/>
                </a:solidFill>
                <a:latin typeface="Calibri"/>
              </a:rPr>
              <a:t>Description de la mission :</a:t>
            </a:r>
            <a:endParaRPr lang="fr-FR" sz="1300" b="0" strike="noStrike" spc="-1" dirty="0">
              <a:solidFill>
                <a:srgbClr val="000000"/>
              </a:solidFill>
              <a:latin typeface="Arial"/>
            </a:endParaRPr>
          </a:p>
        </p:txBody>
      </p:sp>
      <p:sp>
        <p:nvSpPr>
          <p:cNvPr id="203" name="Rectangle 166"/>
          <p:cNvSpPr/>
          <p:nvPr/>
        </p:nvSpPr>
        <p:spPr>
          <a:xfrm>
            <a:off x="410760" y="4512940"/>
            <a:ext cx="6034680" cy="3277080"/>
          </a:xfrm>
          <a:prstGeom prst="rect">
            <a:avLst/>
          </a:prstGeom>
          <a:solidFill>
            <a:schemeClr val="bg2">
              <a:alpha val="50000"/>
            </a:schemeClr>
          </a:solid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457200">
              <a:lnSpc>
                <a:spcPct val="100000"/>
              </a:lnSpc>
            </a:pPr>
            <a:r>
              <a:rPr lang="fr-FR" sz="1100" b="0" strike="noStrike" spc="-1" dirty="0">
                <a:solidFill>
                  <a:schemeClr val="dk1"/>
                </a:solidFill>
                <a:latin typeface="Calibri"/>
              </a:rPr>
              <a:t>Le poste s’inscrit dans le projet RHU </a:t>
            </a:r>
            <a:r>
              <a:rPr lang="fr-FR" sz="1100" b="0" strike="noStrike" spc="-1" dirty="0" err="1">
                <a:solidFill>
                  <a:schemeClr val="dk1"/>
                </a:solidFill>
                <a:latin typeface="Calibri"/>
              </a:rPr>
              <a:t>ReBone</a:t>
            </a:r>
            <a:r>
              <a:rPr lang="fr-FR" sz="1100" b="0" strike="noStrike" spc="-1" dirty="0">
                <a:solidFill>
                  <a:schemeClr val="dk1"/>
                </a:solidFill>
                <a:latin typeface="Calibri"/>
              </a:rPr>
              <a:t> : </a:t>
            </a:r>
            <a:r>
              <a:rPr lang="fr-FR" sz="1100" b="0" strike="noStrike" spc="-1" dirty="0" err="1">
                <a:solidFill>
                  <a:schemeClr val="dk1"/>
                </a:solidFill>
                <a:latin typeface="Calibri"/>
              </a:rPr>
              <a:t>REconstruction</a:t>
            </a:r>
            <a:r>
              <a:rPr lang="fr-FR" sz="1100" b="0" strike="noStrike" spc="-1" dirty="0">
                <a:solidFill>
                  <a:schemeClr val="dk1"/>
                </a:solidFill>
                <a:latin typeface="Calibri"/>
              </a:rPr>
              <a:t> 3D </a:t>
            </a:r>
            <a:r>
              <a:rPr lang="fr-FR" sz="1100" b="0" strike="noStrike" spc="-1" dirty="0" err="1">
                <a:solidFill>
                  <a:schemeClr val="dk1"/>
                </a:solidFill>
                <a:latin typeface="Calibri"/>
              </a:rPr>
              <a:t>pREopératoire</a:t>
            </a:r>
            <a:r>
              <a:rPr lang="fr-FR" sz="1100" b="0" strike="noStrike" spc="-1" dirty="0">
                <a:solidFill>
                  <a:schemeClr val="dk1"/>
                </a:solidFill>
                <a:latin typeface="Calibri"/>
              </a:rPr>
              <a:t> en temps </a:t>
            </a:r>
            <a:r>
              <a:rPr lang="fr-FR" sz="1100" b="0" strike="noStrike" spc="-1" dirty="0" err="1">
                <a:solidFill>
                  <a:schemeClr val="dk1"/>
                </a:solidFill>
                <a:latin typeface="Calibri"/>
              </a:rPr>
              <a:t>REél</a:t>
            </a:r>
            <a:r>
              <a:rPr lang="fr-FR" sz="1100" b="0" strike="noStrike" spc="-1" dirty="0">
                <a:solidFill>
                  <a:schemeClr val="dk1"/>
                </a:solidFill>
                <a:latin typeface="Calibri"/>
              </a:rPr>
              <a:t> pour une meilleure </a:t>
            </a:r>
            <a:r>
              <a:rPr lang="fr-FR" sz="1100" b="0" strike="noStrike" spc="-1" dirty="0" err="1">
                <a:solidFill>
                  <a:schemeClr val="dk1"/>
                </a:solidFill>
                <a:latin typeface="Calibri"/>
              </a:rPr>
              <a:t>REflexion</a:t>
            </a:r>
            <a:r>
              <a:rPr lang="fr-FR" sz="1100" b="0" strike="noStrike" spc="-1" dirty="0">
                <a:solidFill>
                  <a:schemeClr val="dk1"/>
                </a:solidFill>
                <a:latin typeface="Calibri"/>
              </a:rPr>
              <a:t> dans la </a:t>
            </a:r>
            <a:r>
              <a:rPr lang="fr-FR" sz="1100" b="0" strike="noStrike" spc="-1" dirty="0" err="1">
                <a:solidFill>
                  <a:schemeClr val="dk1"/>
                </a:solidFill>
                <a:latin typeface="Calibri"/>
              </a:rPr>
              <a:t>REparation</a:t>
            </a:r>
            <a:r>
              <a:rPr lang="fr-FR" sz="1100" b="0" strike="noStrike" spc="-1" dirty="0">
                <a:solidFill>
                  <a:schemeClr val="dk1"/>
                </a:solidFill>
                <a:latin typeface="Calibri"/>
              </a:rPr>
              <a:t> osseuse et une meilleure </a:t>
            </a:r>
            <a:r>
              <a:rPr lang="fr-FR" sz="1100" b="0" strike="noStrike" spc="-1" dirty="0" err="1">
                <a:solidFill>
                  <a:schemeClr val="dk1"/>
                </a:solidFill>
                <a:latin typeface="Calibri"/>
              </a:rPr>
              <a:t>pREcision</a:t>
            </a:r>
            <a:r>
              <a:rPr lang="fr-FR" sz="1100" b="0" strike="noStrike" spc="-1" dirty="0">
                <a:solidFill>
                  <a:schemeClr val="dk1"/>
                </a:solidFill>
                <a:latin typeface="Calibri"/>
              </a:rPr>
              <a:t> dans la </a:t>
            </a:r>
            <a:r>
              <a:rPr lang="fr-FR" sz="1100" b="0" strike="noStrike" spc="-1" dirty="0" err="1">
                <a:solidFill>
                  <a:schemeClr val="dk1"/>
                </a:solidFill>
                <a:latin typeface="Calibri"/>
              </a:rPr>
              <a:t>REduction</a:t>
            </a:r>
            <a:r>
              <a:rPr lang="fr-FR" sz="1100" b="0" strike="noStrike" spc="-1" dirty="0">
                <a:solidFill>
                  <a:schemeClr val="dk1"/>
                </a:solidFill>
                <a:latin typeface="Calibri"/>
              </a:rPr>
              <a:t> des </a:t>
            </a:r>
            <a:r>
              <a:rPr lang="fr-FR" sz="1100" b="0" strike="noStrike" spc="-1" dirty="0" err="1">
                <a:solidFill>
                  <a:schemeClr val="dk1"/>
                </a:solidFill>
                <a:latin typeface="Calibri"/>
              </a:rPr>
              <a:t>fractuREs</a:t>
            </a:r>
            <a:r>
              <a:rPr lang="fr-FR" sz="1100" b="0" strike="noStrike" spc="-1" dirty="0">
                <a:solidFill>
                  <a:schemeClr val="dk1"/>
                </a:solidFill>
                <a:latin typeface="Calibri"/>
              </a:rPr>
              <a:t> complexes en </a:t>
            </a:r>
            <a:r>
              <a:rPr lang="fr-FR" sz="1100" b="0" strike="noStrike" spc="-1" dirty="0" err="1">
                <a:solidFill>
                  <a:schemeClr val="dk1"/>
                </a:solidFill>
                <a:latin typeface="Calibri"/>
              </a:rPr>
              <a:t>utlisant</a:t>
            </a:r>
            <a:r>
              <a:rPr lang="fr-FR" sz="1100" b="0" strike="noStrike" spc="-1" dirty="0">
                <a:solidFill>
                  <a:schemeClr val="dk1"/>
                </a:solidFill>
                <a:latin typeface="Calibri"/>
              </a:rPr>
              <a:t> la </a:t>
            </a:r>
            <a:r>
              <a:rPr lang="fr-FR" sz="1100" b="0" strike="noStrike" spc="-1" dirty="0" err="1">
                <a:solidFill>
                  <a:schemeClr val="dk1"/>
                </a:solidFill>
                <a:latin typeface="Calibri"/>
              </a:rPr>
              <a:t>Realité</a:t>
            </a:r>
            <a:r>
              <a:rPr lang="fr-FR" sz="1100" b="0" strike="noStrike" spc="-1" dirty="0">
                <a:solidFill>
                  <a:schemeClr val="dk1"/>
                </a:solidFill>
                <a:latin typeface="Calibri"/>
              </a:rPr>
              <a:t> mixte et des </a:t>
            </a:r>
            <a:r>
              <a:rPr lang="fr-FR" sz="1100" b="0" strike="noStrike" spc="-1" dirty="0" err="1">
                <a:solidFill>
                  <a:schemeClr val="dk1"/>
                </a:solidFill>
                <a:latin typeface="Calibri"/>
              </a:rPr>
              <a:t>REproductions</a:t>
            </a:r>
            <a:r>
              <a:rPr lang="fr-FR" sz="1100" b="0" strike="noStrike" spc="-1" dirty="0">
                <a:solidFill>
                  <a:schemeClr val="dk1"/>
                </a:solidFill>
                <a:latin typeface="Calibri"/>
              </a:rPr>
              <a:t> imprimées en 3D pour une meilleure </a:t>
            </a:r>
            <a:r>
              <a:rPr lang="fr-FR" sz="1100" b="0" strike="noStrike" spc="-1" dirty="0" err="1">
                <a:solidFill>
                  <a:schemeClr val="dk1"/>
                </a:solidFill>
                <a:latin typeface="Calibri"/>
              </a:rPr>
              <a:t>REcupération</a:t>
            </a:r>
            <a:r>
              <a:rPr lang="fr-FR" sz="1100" b="0" strike="noStrike" spc="-1" dirty="0">
                <a:solidFill>
                  <a:schemeClr val="dk1"/>
                </a:solidFill>
                <a:latin typeface="Calibri"/>
              </a:rPr>
              <a:t>.</a:t>
            </a:r>
            <a:endParaRPr lang="fr-FR" sz="1100" b="0" strike="noStrike" spc="-1" dirty="0">
              <a:solidFill>
                <a:srgbClr val="000000"/>
              </a:solidFill>
              <a:latin typeface="Arial"/>
            </a:endParaRPr>
          </a:p>
          <a:p>
            <a:pPr defTabSz="457200">
              <a:lnSpc>
                <a:spcPct val="100000"/>
              </a:lnSpc>
            </a:pPr>
            <a:r>
              <a:rPr lang="fr-FR" sz="1100" b="0" strike="noStrike" spc="-1" dirty="0">
                <a:solidFill>
                  <a:schemeClr val="dk1"/>
                </a:solidFill>
                <a:latin typeface="Calibri"/>
              </a:rPr>
              <a:t>L’</a:t>
            </a:r>
            <a:r>
              <a:rPr lang="fr-FR" sz="1100" b="0" strike="noStrike" spc="-1" dirty="0" err="1">
                <a:solidFill>
                  <a:schemeClr val="dk1"/>
                </a:solidFill>
                <a:latin typeface="Calibri"/>
              </a:rPr>
              <a:t>ingénieur.e</a:t>
            </a:r>
            <a:r>
              <a:rPr lang="fr-FR" sz="1100" b="0" strike="noStrike" spc="-1" dirty="0">
                <a:solidFill>
                  <a:schemeClr val="dk1"/>
                </a:solidFill>
                <a:latin typeface="Calibri"/>
              </a:rPr>
              <a:t> de formation accomplira ses missions dans le cadre du WP6 «</a:t>
            </a:r>
            <a:r>
              <a:rPr lang="fr-FR" sz="1100" b="0" strike="noStrike" spc="-1" dirty="0" err="1">
                <a:solidFill>
                  <a:schemeClr val="dk1"/>
                </a:solidFill>
                <a:latin typeface="Calibri"/>
              </a:rPr>
              <a:t>Pedagogics</a:t>
            </a:r>
            <a:r>
              <a:rPr lang="fr-FR" sz="1100" b="0" strike="noStrike" spc="-1" dirty="0">
                <a:solidFill>
                  <a:schemeClr val="dk1"/>
                </a:solidFill>
                <a:latin typeface="Calibri"/>
              </a:rPr>
              <a:t> and </a:t>
            </a:r>
            <a:r>
              <a:rPr lang="fr-FR" sz="1100" b="0" strike="noStrike" spc="-1" dirty="0" err="1">
                <a:solidFill>
                  <a:schemeClr val="dk1"/>
                </a:solidFill>
                <a:latin typeface="Calibri"/>
              </a:rPr>
              <a:t>Skills</a:t>
            </a:r>
            <a:r>
              <a:rPr lang="fr-FR" sz="1100" b="0" strike="noStrike" spc="-1" dirty="0">
                <a:solidFill>
                  <a:schemeClr val="dk1"/>
                </a:solidFill>
                <a:latin typeface="Calibri"/>
              </a:rPr>
              <a:t> certification program ». Il s’agira de concevoir un MOOC sur l’activité chirurgicale assistée par la réalité mixte. Les</a:t>
            </a:r>
            <a:r>
              <a:rPr lang="fr-FR" sz="1100" b="0" strike="noStrike" spc="-1" dirty="0">
                <a:solidFill>
                  <a:schemeClr val="dk1"/>
                </a:solidFill>
                <a:latin typeface="Calibri"/>
                <a:ea typeface="Microsoft YaHei"/>
              </a:rPr>
              <a:t> situations emblématiques et les situations critiques identifiée préalablement par une ergonome seront la base du contenu du MOOC à destination des futurs chirurgiens (formation initiale) et des chirurgiens praticiens (formation continue). Les différentes étapes de conception du MOOC feront l’objet de cycles itératifs reposant sur la passation de tests utilisateurs et d’ajustements de la maquette.</a:t>
            </a:r>
            <a:endParaRPr lang="fr-FR" sz="1100" b="0" strike="noStrike" spc="-1" dirty="0">
              <a:solidFill>
                <a:srgbClr val="000000"/>
              </a:solidFill>
              <a:latin typeface="Arial"/>
            </a:endParaRPr>
          </a:p>
          <a:p>
            <a:pPr defTabSz="457200">
              <a:lnSpc>
                <a:spcPct val="100000"/>
              </a:lnSpc>
            </a:pPr>
            <a:r>
              <a:rPr lang="fr-FR" sz="1100" b="0" strike="noStrike" spc="-1" dirty="0">
                <a:solidFill>
                  <a:schemeClr val="dk1"/>
                </a:solidFill>
                <a:latin typeface="Calibri"/>
                <a:ea typeface="Microsoft YaHei"/>
              </a:rPr>
              <a:t>L’</a:t>
            </a:r>
            <a:r>
              <a:rPr lang="fr-FR" sz="1100" b="0" strike="noStrike" spc="-1" dirty="0" err="1">
                <a:solidFill>
                  <a:schemeClr val="dk1"/>
                </a:solidFill>
                <a:latin typeface="Calibri"/>
                <a:ea typeface="Microsoft YaHei"/>
              </a:rPr>
              <a:t>ingénieur.e</a:t>
            </a:r>
            <a:r>
              <a:rPr lang="fr-FR" sz="1100" b="0" strike="noStrike" spc="-1" dirty="0">
                <a:solidFill>
                  <a:schemeClr val="dk1"/>
                </a:solidFill>
                <a:latin typeface="Calibri"/>
                <a:ea typeface="Microsoft YaHei"/>
              </a:rPr>
              <a:t> de formation travaillera en collaboration avec de nombreux partenaires, des laboratoires de recherche universitaires, des services hospitaliers, des entreprises privées.</a:t>
            </a:r>
            <a:endParaRPr lang="fr-FR" sz="1100" b="0" strike="noStrike" spc="-1" dirty="0">
              <a:solidFill>
                <a:srgbClr val="000000"/>
              </a:solidFill>
              <a:latin typeface="Arial"/>
            </a:endParaRPr>
          </a:p>
          <a:p>
            <a:pPr defTabSz="457200">
              <a:lnSpc>
                <a:spcPct val="100000"/>
              </a:lnSpc>
            </a:pPr>
            <a:r>
              <a:rPr lang="fr-FR" sz="1100" b="0" strike="noStrike" spc="-1" dirty="0" err="1">
                <a:solidFill>
                  <a:schemeClr val="dk1"/>
                </a:solidFill>
                <a:latin typeface="Calibri"/>
                <a:ea typeface="Microsoft YaHei"/>
              </a:rPr>
              <a:t>Il.elle</a:t>
            </a:r>
            <a:r>
              <a:rPr lang="fr-FR" sz="1100" b="0" strike="noStrike" spc="-1" dirty="0">
                <a:solidFill>
                  <a:schemeClr val="dk1"/>
                </a:solidFill>
                <a:latin typeface="Calibri"/>
                <a:ea typeface="Microsoft YaHei"/>
              </a:rPr>
              <a:t> aura la charge d’encadrer des étudiants stagiaires en master 2 sciences de l’éducation et de la formation.</a:t>
            </a:r>
            <a:endParaRPr lang="fr-FR" sz="1100" b="0" strike="noStrike" spc="-1" dirty="0">
              <a:solidFill>
                <a:srgbClr val="000000"/>
              </a:solidFill>
              <a:latin typeface="Arial"/>
            </a:endParaRPr>
          </a:p>
          <a:p>
            <a:pPr defTabSz="457200">
              <a:lnSpc>
                <a:spcPct val="100000"/>
              </a:lnSpc>
            </a:pPr>
            <a:r>
              <a:rPr lang="fr-FR" sz="1100" b="0" strike="noStrike" spc="-1" dirty="0">
                <a:solidFill>
                  <a:schemeClr val="dk1"/>
                </a:solidFill>
                <a:latin typeface="Calibri"/>
                <a:ea typeface="Microsoft YaHei"/>
              </a:rPr>
              <a:t>L’</a:t>
            </a:r>
            <a:r>
              <a:rPr lang="fr-FR" sz="1100" b="0" strike="noStrike" spc="-1" dirty="0" err="1">
                <a:solidFill>
                  <a:schemeClr val="dk1"/>
                </a:solidFill>
                <a:latin typeface="Calibri"/>
                <a:ea typeface="Microsoft YaHei"/>
              </a:rPr>
              <a:t>ingénieur.e</a:t>
            </a:r>
            <a:r>
              <a:rPr lang="fr-FR" sz="1100" b="0" strike="noStrike" spc="-1" dirty="0">
                <a:solidFill>
                  <a:schemeClr val="dk1"/>
                </a:solidFill>
                <a:latin typeface="Calibri"/>
                <a:ea typeface="Microsoft YaHei"/>
              </a:rPr>
              <a:t> de formation effectuera ses missions au LAPCOS (Laboratoire d’Anthropologie et Psychologie Cliniques, Cognitives et Sociales) qui a ses locaux à la MSHS sur le campus de Saint-Jean d’Angély. </a:t>
            </a:r>
            <a:r>
              <a:rPr lang="fr-FR" sz="1100" b="0" strike="noStrike" spc="-1" dirty="0" err="1">
                <a:solidFill>
                  <a:schemeClr val="dk1"/>
                </a:solidFill>
                <a:latin typeface="Calibri"/>
                <a:ea typeface="Microsoft YaHei"/>
              </a:rPr>
              <a:t>Il.elle</a:t>
            </a:r>
            <a:r>
              <a:rPr lang="fr-FR" sz="1100" b="0" strike="noStrike" spc="-1" dirty="0">
                <a:solidFill>
                  <a:schemeClr val="dk1"/>
                </a:solidFill>
                <a:latin typeface="Calibri"/>
                <a:ea typeface="Microsoft YaHei"/>
              </a:rPr>
              <a:t> sera intégrée à une équipe pluridisciplinaire dont la thématique de recherche centrale est la qualité de vie. </a:t>
            </a:r>
            <a:r>
              <a:rPr lang="fr-FR" sz="1100" b="0" strike="noStrike" spc="-1" dirty="0" err="1">
                <a:solidFill>
                  <a:schemeClr val="dk1"/>
                </a:solidFill>
                <a:latin typeface="Calibri"/>
                <a:ea typeface="Microsoft YaHei"/>
              </a:rPr>
              <a:t>Il.elle</a:t>
            </a:r>
            <a:r>
              <a:rPr lang="fr-FR" sz="1100" b="0" strike="noStrike" spc="-1" dirty="0">
                <a:solidFill>
                  <a:schemeClr val="dk1"/>
                </a:solidFill>
                <a:latin typeface="Calibri"/>
                <a:ea typeface="Microsoft YaHei"/>
              </a:rPr>
              <a:t> sera également amenée à travailler au CHU de Nice.</a:t>
            </a:r>
            <a:endParaRPr lang="fr-FR" sz="1100" b="0" strike="noStrike" spc="-1" dirty="0">
              <a:solidFill>
                <a:srgbClr val="000000"/>
              </a:solidFill>
              <a:latin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 name="Rectangle 154"/>
          <p:cNvSpPr/>
          <p:nvPr/>
        </p:nvSpPr>
        <p:spPr>
          <a:xfrm>
            <a:off x="410760" y="1022040"/>
            <a:ext cx="6034680" cy="28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457200">
              <a:lnSpc>
                <a:spcPct val="100000"/>
              </a:lnSpc>
            </a:pPr>
            <a:r>
              <a:rPr lang="fr-FR" sz="1300" b="1" strike="noStrike" spc="-1">
                <a:solidFill>
                  <a:srgbClr val="4F97BE"/>
                </a:solidFill>
                <a:latin typeface="Calibri"/>
              </a:rPr>
              <a:t>Profil recherché :</a:t>
            </a:r>
            <a:endParaRPr lang="fr-FR" sz="1300" b="0" strike="noStrike" spc="-1">
              <a:solidFill>
                <a:srgbClr val="000000"/>
              </a:solidFill>
              <a:latin typeface="Arial"/>
            </a:endParaRPr>
          </a:p>
        </p:txBody>
      </p:sp>
      <p:sp>
        <p:nvSpPr>
          <p:cNvPr id="205" name="Rectangle 155"/>
          <p:cNvSpPr/>
          <p:nvPr/>
        </p:nvSpPr>
        <p:spPr>
          <a:xfrm>
            <a:off x="410760" y="1379520"/>
            <a:ext cx="6034680" cy="1599480"/>
          </a:xfrm>
          <a:prstGeom prst="rect">
            <a:avLst/>
          </a:prstGeom>
          <a:solidFill>
            <a:schemeClr val="bg2">
              <a:alpha val="50000"/>
            </a:schemeClr>
          </a:solid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defTabSz="457200">
              <a:lnSpc>
                <a:spcPct val="100000"/>
              </a:lnSpc>
            </a:pPr>
            <a:r>
              <a:rPr lang="fr-FR" sz="1100" b="0" strike="noStrike" spc="-1" dirty="0">
                <a:solidFill>
                  <a:schemeClr val="dk1"/>
                </a:solidFill>
                <a:latin typeface="Calibri"/>
              </a:rPr>
              <a:t>Le.la candidate devra maîtriser la conception de formations en e-learning et en particulier la conception de MOOC. </a:t>
            </a:r>
            <a:r>
              <a:rPr lang="fr-FR" sz="1100" b="0" strike="noStrike" spc="-1" dirty="0" err="1">
                <a:solidFill>
                  <a:schemeClr val="dk1"/>
                </a:solidFill>
                <a:latin typeface="Calibri"/>
              </a:rPr>
              <a:t>Il.elle</a:t>
            </a:r>
            <a:r>
              <a:rPr lang="fr-FR" sz="1100" b="0" strike="noStrike" spc="-1" dirty="0">
                <a:solidFill>
                  <a:schemeClr val="dk1"/>
                </a:solidFill>
                <a:latin typeface="Calibri"/>
              </a:rPr>
              <a:t> devra être en capacité de mener des tests utilisateurs, de concevoir des questionnaires et de mener des entretiens. </a:t>
            </a:r>
            <a:r>
              <a:rPr lang="fr-FR" sz="1100" b="0" strike="noStrike" spc="-1" dirty="0" err="1">
                <a:solidFill>
                  <a:schemeClr val="dk1"/>
                </a:solidFill>
                <a:latin typeface="Calibri"/>
              </a:rPr>
              <a:t>Il.elle</a:t>
            </a:r>
            <a:r>
              <a:rPr lang="fr-FR" sz="1100" b="0" strike="noStrike" spc="-1" dirty="0">
                <a:solidFill>
                  <a:schemeClr val="dk1"/>
                </a:solidFill>
                <a:latin typeface="Calibri"/>
              </a:rPr>
              <a:t> devra également maîtriser les techniques d’analyse de données qualitatives et quantitatives.</a:t>
            </a:r>
            <a:endParaRPr lang="fr-FR" sz="1100" b="0" strike="noStrike" spc="-1" dirty="0">
              <a:solidFill>
                <a:srgbClr val="000000"/>
              </a:solidFill>
              <a:latin typeface="Arial"/>
            </a:endParaRPr>
          </a:p>
          <a:p>
            <a:pPr algn="just" defTabSz="457200">
              <a:lnSpc>
                <a:spcPct val="100000"/>
              </a:lnSpc>
            </a:pPr>
            <a:r>
              <a:rPr lang="fr-FR" sz="1100" b="0" strike="noStrike" spc="-1" dirty="0">
                <a:solidFill>
                  <a:schemeClr val="dk1"/>
                </a:solidFill>
                <a:latin typeface="Calibri"/>
              </a:rPr>
              <a:t>Il est attendu du.de la </a:t>
            </a:r>
            <a:r>
              <a:rPr lang="fr-FR" sz="1100" b="0" strike="noStrike" spc="-1" dirty="0" err="1">
                <a:solidFill>
                  <a:schemeClr val="dk1"/>
                </a:solidFill>
                <a:latin typeface="Calibri"/>
              </a:rPr>
              <a:t>candidat.e</a:t>
            </a:r>
            <a:r>
              <a:rPr lang="fr-FR" sz="1100" b="0" strike="noStrike" spc="-1" dirty="0">
                <a:solidFill>
                  <a:schemeClr val="dk1"/>
                </a:solidFill>
                <a:latin typeface="Calibri"/>
              </a:rPr>
              <a:t> de bonnes capacités rédactionnelles, une expérience dans la rédaction d’articles scientifiques et une maîtrise de l’élaboration de protocoles de recherche relevant du domaine de l’ergonomie et/ou des sciences de l’éducation et de la formation.</a:t>
            </a:r>
            <a:endParaRPr lang="fr-FR" sz="1100" b="0" strike="noStrike" spc="-1" dirty="0">
              <a:solidFill>
                <a:srgbClr val="000000"/>
              </a:solidFill>
              <a:latin typeface="Arial"/>
            </a:endParaRPr>
          </a:p>
          <a:p>
            <a:pPr algn="just" defTabSz="457200">
              <a:lnSpc>
                <a:spcPct val="100000"/>
              </a:lnSpc>
            </a:pPr>
            <a:r>
              <a:rPr lang="fr-FR" sz="1100" b="0" strike="noStrike" spc="-1" dirty="0">
                <a:solidFill>
                  <a:schemeClr val="dk1"/>
                </a:solidFill>
                <a:latin typeface="Calibri"/>
              </a:rPr>
              <a:t>La personne recrutée devra être à l’aise pour échanger avec des acteurs d’autres disciplines et travailler au sein d’une équipe pluridisciplinaire.</a:t>
            </a:r>
            <a:endParaRPr lang="fr-FR" sz="1100" b="0" strike="noStrike" spc="-1" dirty="0">
              <a:solidFill>
                <a:srgbClr val="000000"/>
              </a:solidFill>
              <a:latin typeface="Arial"/>
            </a:endParaRPr>
          </a:p>
        </p:txBody>
      </p:sp>
      <p:sp>
        <p:nvSpPr>
          <p:cNvPr id="206" name="Rectangle 156"/>
          <p:cNvSpPr/>
          <p:nvPr/>
        </p:nvSpPr>
        <p:spPr>
          <a:xfrm>
            <a:off x="410760" y="3575640"/>
            <a:ext cx="6034680" cy="257400"/>
          </a:xfrm>
          <a:prstGeom prst="rect">
            <a:avLst/>
          </a:prstGeom>
          <a:solidFill>
            <a:schemeClr val="bg2">
              <a:alpha val="50000"/>
            </a:schemeClr>
          </a:solid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defTabSz="457200">
              <a:lnSpc>
                <a:spcPct val="100000"/>
              </a:lnSpc>
            </a:pPr>
            <a:r>
              <a:rPr lang="fr-FR" sz="1100" b="0" strike="noStrike" spc="-1" dirty="0">
                <a:solidFill>
                  <a:schemeClr val="dk1"/>
                </a:solidFill>
                <a:latin typeface="Calibri"/>
              </a:rPr>
              <a:t>Master et/ou Doctorat en Ergonomie ou Sciences de l’éducation et de la formation</a:t>
            </a:r>
            <a:endParaRPr lang="fr-FR" sz="1100" b="0" strike="noStrike" spc="-1" dirty="0">
              <a:solidFill>
                <a:srgbClr val="000000"/>
              </a:solidFill>
              <a:latin typeface="Arial"/>
            </a:endParaRPr>
          </a:p>
        </p:txBody>
      </p:sp>
      <p:sp>
        <p:nvSpPr>
          <p:cNvPr id="207" name="Rectangle 157"/>
          <p:cNvSpPr/>
          <p:nvPr/>
        </p:nvSpPr>
        <p:spPr>
          <a:xfrm>
            <a:off x="283760" y="3911160"/>
            <a:ext cx="6034680" cy="290934"/>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457200">
              <a:lnSpc>
                <a:spcPct val="100000"/>
              </a:lnSpc>
            </a:pPr>
            <a:r>
              <a:rPr lang="fr-FR" sz="1300" b="1" spc="-1" dirty="0">
                <a:solidFill>
                  <a:srgbClr val="4F97BE"/>
                </a:solidFill>
                <a:latin typeface="Calibri"/>
              </a:rPr>
              <a:t>Avantages</a:t>
            </a:r>
            <a:r>
              <a:rPr lang="fr-FR" sz="1300" b="0" strike="noStrike" spc="-1" dirty="0">
                <a:solidFill>
                  <a:srgbClr val="000000"/>
                </a:solidFill>
                <a:latin typeface="Arial"/>
              </a:rPr>
              <a:t> :</a:t>
            </a:r>
          </a:p>
        </p:txBody>
      </p:sp>
      <p:sp>
        <p:nvSpPr>
          <p:cNvPr id="208" name="Rectangle 158"/>
          <p:cNvSpPr/>
          <p:nvPr/>
        </p:nvSpPr>
        <p:spPr>
          <a:xfrm>
            <a:off x="283760" y="4202094"/>
            <a:ext cx="6034680" cy="1275819"/>
          </a:xfrm>
          <a:prstGeom prst="rect">
            <a:avLst/>
          </a:prstGeom>
          <a:solidFill>
            <a:schemeClr val="bg2">
              <a:alpha val="50000"/>
            </a:schemeClr>
          </a:solid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171450" indent="-171450">
              <a:buFont typeface="Arial" panose="020B0604020202020204" pitchFamily="34" charset="0"/>
              <a:buChar char="•"/>
            </a:pPr>
            <a:r>
              <a:rPr lang="fr-FR" sz="1100" dirty="0">
                <a:solidFill>
                  <a:schemeClr val="tx1"/>
                </a:solidFill>
              </a:rPr>
              <a:t>Rémunération contractuels (hors variables) : 2117,88 euros net avant impôt selon profil</a:t>
            </a:r>
          </a:p>
          <a:p>
            <a:pPr marL="171450" indent="-171450">
              <a:buFont typeface="Arial" panose="020B0604020202020204" pitchFamily="34" charset="0"/>
              <a:buChar char="•"/>
            </a:pPr>
            <a:r>
              <a:rPr lang="fr-FR" sz="1100" dirty="0">
                <a:solidFill>
                  <a:schemeClr val="tx1"/>
                </a:solidFill>
              </a:rPr>
              <a:t>Congés : 45 jours de congés annuels</a:t>
            </a:r>
          </a:p>
          <a:p>
            <a:pPr marL="171450" indent="-171450">
              <a:buFont typeface="Arial" panose="020B0604020202020204" pitchFamily="34" charset="0"/>
              <a:buChar char="•"/>
            </a:pPr>
            <a:r>
              <a:rPr lang="fr-FR" sz="1100" dirty="0">
                <a:solidFill>
                  <a:schemeClr val="tx1"/>
                </a:solidFill>
              </a:rPr>
              <a:t>Télétravail : 2 jours/semaine</a:t>
            </a:r>
          </a:p>
          <a:p>
            <a:pPr marL="171450" indent="-171450">
              <a:buFont typeface="Arial" panose="020B0604020202020204" pitchFamily="34" charset="0"/>
              <a:buChar char="•"/>
            </a:pPr>
            <a:r>
              <a:rPr lang="fr-FR" sz="1100" dirty="0">
                <a:solidFill>
                  <a:schemeClr val="tx1"/>
                </a:solidFill>
              </a:rPr>
              <a:t>Prise en charge partielle des frais de transport en commun domicile-travail</a:t>
            </a:r>
          </a:p>
          <a:p>
            <a:pPr marL="171450" indent="-171450">
              <a:buFont typeface="Arial" panose="020B0604020202020204" pitchFamily="34" charset="0"/>
              <a:buChar char="•"/>
            </a:pPr>
            <a:r>
              <a:rPr lang="fr-FR" sz="1100" dirty="0">
                <a:solidFill>
                  <a:schemeClr val="tx1"/>
                </a:solidFill>
              </a:rPr>
              <a:t>Prise en charge partielle des frais de mutuelle</a:t>
            </a:r>
          </a:p>
          <a:p>
            <a:pPr marL="171450" indent="-171450">
              <a:buFont typeface="Arial" panose="020B0604020202020204" pitchFamily="34" charset="0"/>
              <a:buChar char="•"/>
            </a:pPr>
            <a:r>
              <a:rPr lang="fr-FR" sz="1100" dirty="0">
                <a:solidFill>
                  <a:schemeClr val="tx1"/>
                </a:solidFill>
              </a:rPr>
              <a:t>Accès aux restaurants et cafétérias du CROUS avec tarif privilégié</a:t>
            </a:r>
          </a:p>
          <a:p>
            <a:pPr marL="171450" indent="-171450">
              <a:buFont typeface="Arial" panose="020B0604020202020204" pitchFamily="34" charset="0"/>
              <a:buChar char="•"/>
            </a:pPr>
            <a:r>
              <a:rPr lang="fr-FR" sz="1100" dirty="0">
                <a:solidFill>
                  <a:schemeClr val="tx1"/>
                </a:solidFill>
              </a:rPr>
              <a:t>Billetterie loisirs et sorties à tarifs préférentiels</a:t>
            </a:r>
          </a:p>
        </p:txBody>
      </p:sp>
      <p:sp>
        <p:nvSpPr>
          <p:cNvPr id="209" name="Rectangle 159"/>
          <p:cNvSpPr/>
          <p:nvPr/>
        </p:nvSpPr>
        <p:spPr>
          <a:xfrm>
            <a:off x="283760" y="5553099"/>
            <a:ext cx="6034680" cy="28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457200">
              <a:lnSpc>
                <a:spcPct val="100000"/>
              </a:lnSpc>
            </a:pPr>
            <a:r>
              <a:rPr lang="fr-FR" sz="1300" b="1" strike="noStrike" spc="-1" dirty="0">
                <a:solidFill>
                  <a:srgbClr val="4F97BE"/>
                </a:solidFill>
                <a:latin typeface="Calibri"/>
              </a:rPr>
              <a:t>Description de l’entité/service d’accueil</a:t>
            </a:r>
            <a:endParaRPr lang="fr-FR" sz="1300" b="0" strike="noStrike" spc="-1" dirty="0">
              <a:solidFill>
                <a:srgbClr val="000000"/>
              </a:solidFill>
              <a:latin typeface="Arial"/>
            </a:endParaRPr>
          </a:p>
        </p:txBody>
      </p:sp>
      <p:sp>
        <p:nvSpPr>
          <p:cNvPr id="210" name="Rectangle 160"/>
          <p:cNvSpPr/>
          <p:nvPr/>
        </p:nvSpPr>
        <p:spPr>
          <a:xfrm>
            <a:off x="283760" y="5999449"/>
            <a:ext cx="6034680" cy="1263960"/>
          </a:xfrm>
          <a:prstGeom prst="rect">
            <a:avLst/>
          </a:prstGeom>
          <a:solidFill>
            <a:schemeClr val="bg2">
              <a:alpha val="50000"/>
            </a:schemeClr>
          </a:solid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defTabSz="457200">
              <a:lnSpc>
                <a:spcPct val="100000"/>
              </a:lnSpc>
            </a:pPr>
            <a:r>
              <a:rPr lang="fr-FR" sz="1100" b="0" strike="noStrike" spc="-1">
                <a:solidFill>
                  <a:schemeClr val="dk1"/>
                </a:solidFill>
                <a:latin typeface="Calibri"/>
              </a:rPr>
              <a:t>Ouverte sur l'Europe et le monde, Université Côte d'Azur coordonne les acteurs de l'enseignement supérieur et de la recherche de la Côte d'Azur, pour offrir un environnement de formation, de recherche et d'innovation de très haut niveau. Inscrite dans une trajectoire de profonde transformation de son rôle et de son organisation. C'est aussi un établissement acteur de la dynamique de son environnement territorial, connu pour la qualité de vie exceptionnelle qu'il offre à ses habitants, entre mer et montagne. Dans ce cadre, Université Côte d'Azur se présente comme une université d'excellence, aux valeurs humanistes, socialement engagée et éthiquement responsable.</a:t>
            </a:r>
            <a:endParaRPr lang="fr-FR" sz="1100" b="0" strike="noStrike" spc="-1">
              <a:solidFill>
                <a:srgbClr val="000000"/>
              </a:solidFill>
              <a:latin typeface="Arial"/>
            </a:endParaRPr>
          </a:p>
        </p:txBody>
      </p:sp>
      <p:sp>
        <p:nvSpPr>
          <p:cNvPr id="211" name="Rectangle 162"/>
          <p:cNvSpPr/>
          <p:nvPr/>
        </p:nvSpPr>
        <p:spPr>
          <a:xfrm>
            <a:off x="283760" y="7318626"/>
            <a:ext cx="6034680" cy="28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457200">
              <a:lnSpc>
                <a:spcPct val="100000"/>
              </a:lnSpc>
            </a:pPr>
            <a:r>
              <a:rPr lang="fr-FR" sz="1300" b="1" strike="noStrike" spc="-1" dirty="0">
                <a:solidFill>
                  <a:srgbClr val="4F97BE"/>
                </a:solidFill>
                <a:latin typeface="Calibri"/>
              </a:rPr>
              <a:t>Modalités de candidatures : </a:t>
            </a:r>
            <a:endParaRPr lang="fr-FR" sz="1300" b="0" strike="noStrike" spc="-1" dirty="0">
              <a:solidFill>
                <a:srgbClr val="000000"/>
              </a:solidFill>
              <a:latin typeface="Arial"/>
            </a:endParaRPr>
          </a:p>
        </p:txBody>
      </p:sp>
      <p:sp>
        <p:nvSpPr>
          <p:cNvPr id="212" name="Rectangle 163"/>
          <p:cNvSpPr/>
          <p:nvPr/>
        </p:nvSpPr>
        <p:spPr>
          <a:xfrm>
            <a:off x="283760" y="7711563"/>
            <a:ext cx="6034680" cy="598710"/>
          </a:xfrm>
          <a:prstGeom prst="rect">
            <a:avLst/>
          </a:prstGeom>
          <a:solidFill>
            <a:schemeClr val="bg2">
              <a:alpha val="50000"/>
            </a:schemeClr>
          </a:solid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defTabSz="457200">
              <a:lnSpc>
                <a:spcPct val="100000"/>
              </a:lnSpc>
            </a:pPr>
            <a:r>
              <a:rPr lang="fr-FR" sz="1100" b="0" strike="noStrike" spc="-1" dirty="0">
                <a:solidFill>
                  <a:schemeClr val="dk1"/>
                </a:solidFill>
                <a:latin typeface="Calibri"/>
              </a:rPr>
              <a:t>Les dossiers de candidatures comprenant un CV et une lettre de motivation sont à envoyer via le lien :</a:t>
            </a:r>
          </a:p>
          <a:p>
            <a:pPr algn="just" defTabSz="457200">
              <a:lnSpc>
                <a:spcPct val="100000"/>
              </a:lnSpc>
            </a:pPr>
            <a:r>
              <a:rPr lang="fr-FR" sz="1100" spc="-1" dirty="0">
                <a:solidFill>
                  <a:srgbClr val="000000"/>
                </a:solidFill>
                <a:latin typeface="Arial"/>
                <a:hlinkClick r:id="rId2"/>
              </a:rPr>
              <a:t>https://app.beetween.com/WeaselWeb/p/#/apply/job/jqj2weehed/ingenieur-e-de-formation</a:t>
            </a:r>
            <a:endParaRPr lang="fr-FR" sz="1100" spc="-1" dirty="0">
              <a:solidFill>
                <a:srgbClr val="000000"/>
              </a:solidFill>
              <a:latin typeface="Arial"/>
            </a:endParaRPr>
          </a:p>
          <a:p>
            <a:pPr algn="just" defTabSz="457200">
              <a:lnSpc>
                <a:spcPct val="100000"/>
              </a:lnSpc>
            </a:pPr>
            <a:endParaRPr lang="fr-FR" sz="1100" b="0" strike="noStrike" spc="-1" dirty="0">
              <a:solidFill>
                <a:srgbClr val="000000"/>
              </a:solidFill>
              <a:latin typeface="Arial"/>
            </a:endParaRPr>
          </a:p>
        </p:txBody>
      </p:sp>
      <p:sp>
        <p:nvSpPr>
          <p:cNvPr id="213" name="Rectangle 165"/>
          <p:cNvSpPr/>
          <p:nvPr/>
        </p:nvSpPr>
        <p:spPr>
          <a:xfrm>
            <a:off x="410760" y="3133320"/>
            <a:ext cx="6034680" cy="28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457200">
              <a:lnSpc>
                <a:spcPct val="100000"/>
              </a:lnSpc>
            </a:pPr>
            <a:r>
              <a:rPr lang="fr-FR" sz="1300" b="1" strike="noStrike" spc="-1" dirty="0">
                <a:solidFill>
                  <a:srgbClr val="4F97BE"/>
                </a:solidFill>
                <a:latin typeface="Calibri"/>
              </a:rPr>
              <a:t>Diplôme exigé et/ou expérience(s) souhaitée(s) :</a:t>
            </a:r>
            <a:endParaRPr lang="fr-FR" sz="1300" b="0" strike="noStrike" spc="-1" dirty="0">
              <a:solidFill>
                <a:srgbClr val="000000"/>
              </a:solidFill>
              <a:latin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4" name="Image 2"/>
          <p:cNvPicPr/>
          <p:nvPr/>
        </p:nvPicPr>
        <p:blipFill>
          <a:blip r:embed="rId2"/>
          <a:stretch/>
        </p:blipFill>
        <p:spPr>
          <a:xfrm>
            <a:off x="0" y="0"/>
            <a:ext cx="6856200" cy="9904320"/>
          </a:xfrm>
          <a:prstGeom prst="rect">
            <a:avLst/>
          </a:prstGeom>
          <a:ln w="0">
            <a:noFill/>
          </a:ln>
        </p:spPr>
      </p:pic>
      <p:sp>
        <p:nvSpPr>
          <p:cNvPr id="215" name="ZoneTexte 1"/>
          <p:cNvSpPr/>
          <p:nvPr/>
        </p:nvSpPr>
        <p:spPr>
          <a:xfrm>
            <a:off x="4971960" y="6191280"/>
            <a:ext cx="1388880" cy="272520"/>
          </a:xfrm>
          <a:prstGeom prst="rect">
            <a:avLst/>
          </a:prstGeom>
          <a:solidFill>
            <a:schemeClr val="bg1"/>
          </a:solid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457200">
              <a:lnSpc>
                <a:spcPct val="100000"/>
              </a:lnSpc>
            </a:pPr>
            <a:r>
              <a:rPr lang="fr-FR" sz="1200" b="1" u="sng" strike="noStrike" spc="-1">
                <a:solidFill>
                  <a:srgbClr val="0563C1"/>
                </a:solidFill>
                <a:uFillTx/>
                <a:latin typeface="Calibri"/>
                <a:hlinkClick r:id="rId3"/>
              </a:rPr>
              <a:t>10 bonnes raisons de nous rejoindre</a:t>
            </a:r>
            <a:endParaRPr lang="fr-FR" sz="1200" b="0" strike="noStrike" spc="-1">
              <a:solidFill>
                <a:srgbClr val="000000"/>
              </a:solidFill>
              <a:latin typeface="Arial"/>
            </a:endParaRPr>
          </a:p>
        </p:txBody>
      </p:sp>
      <p:sp>
        <p:nvSpPr>
          <p:cNvPr id="216" name="ZoneTexte 3"/>
          <p:cNvSpPr/>
          <p:nvPr/>
        </p:nvSpPr>
        <p:spPr>
          <a:xfrm>
            <a:off x="3191040" y="7929720"/>
            <a:ext cx="3331800" cy="569160"/>
          </a:xfrm>
          <a:prstGeom prst="rect">
            <a:avLst/>
          </a:prstGeom>
          <a:solidFill>
            <a:schemeClr val="bg1"/>
          </a:solid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171360" indent="-171360" defTabSz="457200">
              <a:lnSpc>
                <a:spcPct val="100000"/>
              </a:lnSpc>
              <a:buClr>
                <a:srgbClr val="000000"/>
              </a:buClr>
              <a:buFont typeface="Arial"/>
              <a:buChar char="•"/>
            </a:pPr>
            <a:r>
              <a:rPr lang="fr-FR" sz="1050" b="0" strike="noStrike" spc="-1">
                <a:solidFill>
                  <a:schemeClr val="dk1"/>
                </a:solidFill>
                <a:latin typeface="Calibri"/>
              </a:rPr>
              <a:t>Disponible sur notre portail web </a:t>
            </a:r>
            <a:r>
              <a:rPr lang="fr-FR" sz="1050" b="0" u="sng" strike="noStrike" spc="-1">
                <a:solidFill>
                  <a:srgbClr val="0563C1"/>
                </a:solidFill>
                <a:uFillTx/>
                <a:latin typeface="Calibri"/>
                <a:hlinkClick r:id="rId4"/>
              </a:rPr>
              <a:t>« Travailler à l’Université Côte d’Azur »</a:t>
            </a:r>
            <a:endParaRPr lang="fr-FR" sz="1050" b="0" strike="noStrike" spc="-1">
              <a:solidFill>
                <a:srgbClr val="000000"/>
              </a:solidFill>
              <a:latin typeface="Arial"/>
            </a:endParaRPr>
          </a:p>
          <a:p>
            <a:pPr marL="171360" indent="-171360" defTabSz="457200">
              <a:lnSpc>
                <a:spcPct val="100000"/>
              </a:lnSpc>
              <a:buClr>
                <a:srgbClr val="000000"/>
              </a:buClr>
              <a:buFont typeface="Arial"/>
              <a:buChar char="•"/>
            </a:pPr>
            <a:r>
              <a:rPr lang="fr-FR" sz="1050" b="0" strike="noStrike" spc="-1">
                <a:solidFill>
                  <a:schemeClr val="dk1"/>
                </a:solidFill>
                <a:latin typeface="Calibri"/>
              </a:rPr>
              <a:t>Ouvertes aux personnes en situation de handicap</a:t>
            </a:r>
            <a:endParaRPr lang="fr-FR" sz="1050" b="0" strike="noStrike" spc="-1">
              <a:solidFill>
                <a:srgbClr val="000000"/>
              </a:solidFill>
              <a:latin typeface="Arial"/>
            </a:endParaRPr>
          </a:p>
        </p:txBody>
      </p:sp>
    </p:spTree>
  </p:cSld>
  <p:clrMapOvr>
    <a:masterClrMapping/>
  </p:clrMapOvr>
</p:sld>
</file>

<file path=ppt/theme/theme1.xml><?xml version="1.0" encoding="utf-8"?>
<a:theme xmlns:a="http://schemas.openxmlformats.org/drawingml/2006/main" name="Thème Office">
  <a:themeElements>
    <a:clrScheme name="Thème 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majorFont>
      <a:minorFont>
        <a:latin typeface="Calibri" panose="020F0502020204030204"/>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a:gradFill>
      </a:bgFillStyleLst>
    </a:fmtScheme>
  </a:themeElements>
  <a:objectDefaults/>
  <a:extraClrSchemeLst/>
</a:theme>
</file>

<file path=ppt/theme/theme10.xml><?xml version="1.0" encoding="utf-8"?>
<a:theme xmlns:a="http://schemas.openxmlformats.org/drawingml/2006/main" name="Thème Office">
  <a:themeElements>
    <a:clrScheme name="Thème 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majorFont>
      <a:minorFont>
        <a:latin typeface="Calibri" panose="020F0502020204030204"/>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a:gradFill>
      </a:bgFillStyleLst>
    </a:fmtScheme>
  </a:themeElements>
  <a:objectDefaults/>
  <a:extraClrSchemeLst/>
</a:theme>
</file>

<file path=ppt/theme/theme11.xml><?xml version="1.0" encoding="utf-8"?>
<a:theme xmlns:a="http://schemas.openxmlformats.org/drawingml/2006/main" name="Thème Office">
  <a:themeElements>
    <a:clrScheme name="Thème 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majorFont>
      <a:minorFont>
        <a:latin typeface="Calibri" panose="020F0502020204030204"/>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a:gradFill>
      </a:bgFillStyleLst>
    </a:fmtScheme>
  </a:themeElements>
  <a:objectDefaults/>
  <a:extraClrSchemeLst/>
</a:theme>
</file>

<file path=ppt/theme/theme2.xml><?xml version="1.0" encoding="utf-8"?>
<a:theme xmlns:a="http://schemas.openxmlformats.org/drawingml/2006/main" name="Thème Office">
  <a:themeElements>
    <a:clrScheme name="Thème 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majorFont>
      <a:minorFont>
        <a:latin typeface="Calibri" panose="020F0502020204030204"/>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a:gradFill>
      </a:bgFillStyleLst>
    </a:fmtScheme>
  </a:themeElements>
  <a:objectDefaults/>
  <a:extraClrSchemeLst/>
</a:theme>
</file>

<file path=ppt/theme/theme3.xml><?xml version="1.0" encoding="utf-8"?>
<a:theme xmlns:a="http://schemas.openxmlformats.org/drawingml/2006/main" name="Thème Office">
  <a:themeElements>
    <a:clrScheme name="Thème 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majorFont>
      <a:minorFont>
        <a:latin typeface="Calibri" panose="020F0502020204030204"/>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a:gradFill>
      </a:bgFillStyleLst>
    </a:fmtScheme>
  </a:themeElements>
  <a:objectDefaults/>
  <a:extraClrSchemeLst/>
</a:theme>
</file>

<file path=ppt/theme/theme4.xml><?xml version="1.0" encoding="utf-8"?>
<a:theme xmlns:a="http://schemas.openxmlformats.org/drawingml/2006/main" name="Thème Office">
  <a:themeElements>
    <a:clrScheme name="Thème 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majorFont>
      <a:minorFont>
        <a:latin typeface="Calibri" panose="020F0502020204030204"/>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a:gradFill>
      </a:bgFillStyleLst>
    </a:fmtScheme>
  </a:themeElements>
  <a:objectDefaults/>
  <a:extraClrSchemeLst/>
</a:theme>
</file>

<file path=ppt/theme/theme5.xml><?xml version="1.0" encoding="utf-8"?>
<a:theme xmlns:a="http://schemas.openxmlformats.org/drawingml/2006/main" name="Thème Office">
  <a:themeElements>
    <a:clrScheme name="Thème 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majorFont>
      <a:minorFont>
        <a:latin typeface="Calibri" panose="020F0502020204030204"/>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a:gradFill>
      </a:bgFillStyleLst>
    </a:fmtScheme>
  </a:themeElements>
  <a:objectDefaults/>
  <a:extraClrSchemeLst/>
</a:theme>
</file>

<file path=ppt/theme/theme6.xml><?xml version="1.0" encoding="utf-8"?>
<a:theme xmlns:a="http://schemas.openxmlformats.org/drawingml/2006/main" name="Thème Office">
  <a:themeElements>
    <a:clrScheme name="Thème 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majorFont>
      <a:minorFont>
        <a:latin typeface="Calibri" panose="020F0502020204030204"/>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a:gradFill>
      </a:bgFillStyleLst>
    </a:fmtScheme>
  </a:themeElements>
  <a:objectDefaults/>
  <a:extraClrSchemeLst/>
</a:theme>
</file>

<file path=ppt/theme/theme7.xml><?xml version="1.0" encoding="utf-8"?>
<a:theme xmlns:a="http://schemas.openxmlformats.org/drawingml/2006/main" name="Thème Office">
  <a:themeElements>
    <a:clrScheme name="Thème 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majorFont>
      <a:minorFont>
        <a:latin typeface="Calibri" panose="020F0502020204030204"/>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a:gradFill>
      </a:bgFillStyleLst>
    </a:fmtScheme>
  </a:themeElements>
  <a:objectDefaults/>
  <a:extraClrSchemeLst/>
</a:theme>
</file>

<file path=ppt/theme/theme8.xml><?xml version="1.0" encoding="utf-8"?>
<a:theme xmlns:a="http://schemas.openxmlformats.org/drawingml/2006/main" name="Thème Office">
  <a:themeElements>
    <a:clrScheme name="Thème 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majorFont>
      <a:minorFont>
        <a:latin typeface="Calibri" panose="020F0502020204030204"/>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a:gradFill>
      </a:bgFillStyleLst>
    </a:fmtScheme>
  </a:themeElements>
  <a:objectDefaults/>
  <a:extraClrSchemeLst/>
</a:theme>
</file>

<file path=ppt/theme/theme9.xml><?xml version="1.0" encoding="utf-8"?>
<a:theme xmlns:a="http://schemas.openxmlformats.org/drawingml/2006/main" name="Thème Office">
  <a:themeElements>
    <a:clrScheme name="Thème 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majorFont>
      <a:minorFont>
        <a:latin typeface="Calibri" panose="020F0502020204030204"/>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Canva Fiche de poste juin 2022</Template>
  <TotalTime>63</TotalTime>
  <Words>728</Words>
  <Application>Microsoft Office PowerPoint</Application>
  <PresentationFormat>Format A4 (210 x 297 mm)</PresentationFormat>
  <Paragraphs>35</Paragraphs>
  <Slides>3</Slides>
  <Notes>0</Notes>
  <HiddenSlides>0</HiddenSlides>
  <MMClips>0</MMClips>
  <ScaleCrop>false</ScaleCrop>
  <HeadingPairs>
    <vt:vector size="6" baseType="variant">
      <vt:variant>
        <vt:lpstr>Polices utilisées</vt:lpstr>
      </vt:variant>
      <vt:variant>
        <vt:i4>6</vt:i4>
      </vt:variant>
      <vt:variant>
        <vt:lpstr>Thème</vt:lpstr>
      </vt:variant>
      <vt:variant>
        <vt:i4>11</vt:i4>
      </vt:variant>
      <vt:variant>
        <vt:lpstr>Titres des diapositives</vt:lpstr>
      </vt:variant>
      <vt:variant>
        <vt:i4>3</vt:i4>
      </vt:variant>
    </vt:vector>
  </HeadingPairs>
  <TitlesOfParts>
    <vt:vector size="20" baseType="lpstr">
      <vt:lpstr>Microsoft YaHei</vt:lpstr>
      <vt:lpstr>Arial</vt:lpstr>
      <vt:lpstr>Calibri</vt:lpstr>
      <vt:lpstr>Symbol</vt:lpstr>
      <vt:lpstr>Times New Roman</vt:lpstr>
      <vt:lpstr>Wingdings</vt:lpstr>
      <vt:lpstr>Thème Office</vt:lpstr>
      <vt:lpstr>Thème Office</vt:lpstr>
      <vt:lpstr>Thème Office</vt:lpstr>
      <vt:lpstr>Thème Office</vt:lpstr>
      <vt:lpstr>Thème Office</vt:lpstr>
      <vt:lpstr>Thème Office</vt:lpstr>
      <vt:lpstr>Thème Office</vt:lpstr>
      <vt:lpstr>Thème Office</vt:lpstr>
      <vt:lpstr>Thème Office</vt:lpstr>
      <vt:lpstr>Thème Office</vt:lpstr>
      <vt:lpstr>Thème Office</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subject/>
  <dc:creator>Clement Pascal</dc:creator>
  <dc:description/>
  <cp:lastModifiedBy>Elisa Ferret</cp:lastModifiedBy>
  <cp:revision>16</cp:revision>
  <dcterms:created xsi:type="dcterms:W3CDTF">2022-11-08T09:39:20Z</dcterms:created>
  <dcterms:modified xsi:type="dcterms:W3CDTF">2026-06-02T13:25:29Z</dcterms:modified>
  <dc:language>fr-FR</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0x010100078CEC4B0B46E4499764ACA6F0A303D1</vt:lpwstr>
  </property>
  <property fmtid="{D5CDD505-2E9C-101B-9397-08002B2CF9AE}" pid="3" name="PresentationFormat">
    <vt:lpwstr>Format A4 (210 x 297 mm)</vt:lpwstr>
  </property>
  <property fmtid="{D5CDD505-2E9C-101B-9397-08002B2CF9AE}" pid="4" name="Slides">
    <vt:i4>3</vt:i4>
  </property>
</Properties>
</file>