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58" r:id="rId6"/>
    <p:sldId id="259"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97BE"/>
    <a:srgbClr val="63B2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1" d="100"/>
          <a:sy n="91" d="100"/>
        </p:scale>
        <p:origin x="28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grpSp>
        <p:nvGrpSpPr>
          <p:cNvPr id="307" name="Groupe 306">
            <a:extLst>
              <a:ext uri="{FF2B5EF4-FFF2-40B4-BE49-F238E27FC236}">
                <a16:creationId xmlns:a16="http://schemas.microsoft.com/office/drawing/2014/main" id="{094D0E8D-12A4-46E4-9017-E805CC8EE7D2}"/>
              </a:ext>
            </a:extLst>
          </p:cNvPr>
          <p:cNvGrpSpPr/>
          <p:nvPr userDrawn="1"/>
        </p:nvGrpSpPr>
        <p:grpSpPr>
          <a:xfrm>
            <a:off x="0" y="274875"/>
            <a:ext cx="6858000" cy="9634027"/>
            <a:chOff x="0" y="274875"/>
            <a:chExt cx="6858000" cy="9634027"/>
          </a:xfrm>
        </p:grpSpPr>
        <p:grpSp>
          <p:nvGrpSpPr>
            <p:cNvPr id="308" name="Groupe 307">
              <a:extLst>
                <a:ext uri="{FF2B5EF4-FFF2-40B4-BE49-F238E27FC236}">
                  <a16:creationId xmlns:a16="http://schemas.microsoft.com/office/drawing/2014/main" id="{FD49DB82-6603-44E6-AB02-4E8A23F16DB7}"/>
                </a:ext>
              </a:extLst>
            </p:cNvPr>
            <p:cNvGrpSpPr/>
            <p:nvPr/>
          </p:nvGrpSpPr>
          <p:grpSpPr>
            <a:xfrm>
              <a:off x="410720" y="274875"/>
              <a:ext cx="6036560" cy="520761"/>
              <a:chOff x="427356" y="389424"/>
              <a:chExt cx="6654189" cy="574043"/>
            </a:xfrm>
          </p:grpSpPr>
          <p:grpSp>
            <p:nvGrpSpPr>
              <p:cNvPr id="310" name="Group 4764">
                <a:extLst>
                  <a:ext uri="{FF2B5EF4-FFF2-40B4-BE49-F238E27FC236}">
                    <a16:creationId xmlns:a16="http://schemas.microsoft.com/office/drawing/2014/main" id="{4F031EAE-A17B-4FD3-B1DB-9BDB8C900527}"/>
                  </a:ext>
                </a:extLst>
              </p:cNvPr>
              <p:cNvGrpSpPr/>
              <p:nvPr/>
            </p:nvGrpSpPr>
            <p:grpSpPr>
              <a:xfrm>
                <a:off x="4110990" y="404027"/>
                <a:ext cx="2970555" cy="381001"/>
                <a:chOff x="0" y="0"/>
                <a:chExt cx="2970765" cy="381597"/>
              </a:xfrm>
            </p:grpSpPr>
            <p:sp>
              <p:nvSpPr>
                <p:cNvPr id="404" name="Shape 4765">
                  <a:extLst>
                    <a:ext uri="{FF2B5EF4-FFF2-40B4-BE49-F238E27FC236}">
                      <a16:creationId xmlns:a16="http://schemas.microsoft.com/office/drawing/2014/main" id="{FFA876F2-30C3-453F-A7C1-1DD14F72D849}"/>
                    </a:ext>
                  </a:extLst>
                </p:cNvPr>
                <p:cNvSpPr/>
                <p:nvPr/>
              </p:nvSpPr>
              <p:spPr>
                <a:xfrm>
                  <a:off x="2733090" y="144031"/>
                  <a:ext cx="93891" cy="93891"/>
                </a:xfrm>
                <a:custGeom>
                  <a:avLst/>
                  <a:gdLst/>
                  <a:ahLst/>
                  <a:cxnLst/>
                  <a:rect l="0" t="0" r="0" b="0"/>
                  <a:pathLst>
                    <a:path w="93891" h="93891">
                      <a:moveTo>
                        <a:pt x="46952" y="0"/>
                      </a:moveTo>
                      <a:cubicBezTo>
                        <a:pt x="72873" y="0"/>
                        <a:pt x="93891" y="21006"/>
                        <a:pt x="93891" y="46939"/>
                      </a:cubicBezTo>
                      <a:cubicBezTo>
                        <a:pt x="93891" y="72873"/>
                        <a:pt x="72873" y="93891"/>
                        <a:pt x="46952" y="93891"/>
                      </a:cubicBezTo>
                      <a:cubicBezTo>
                        <a:pt x="21031" y="93891"/>
                        <a:pt x="0" y="72873"/>
                        <a:pt x="0" y="46939"/>
                      </a:cubicBezTo>
                      <a:cubicBezTo>
                        <a:pt x="0" y="21006"/>
                        <a:pt x="21031" y="0"/>
                        <a:pt x="46952" y="0"/>
                      </a:cubicBezTo>
                      <a:close/>
                    </a:path>
                  </a:pathLst>
                </a:custGeom>
                <a:ln w="0" cap="flat">
                  <a:miter lim="127000"/>
                </a:ln>
              </p:spPr>
              <p:style>
                <a:lnRef idx="0">
                  <a:srgbClr val="000000">
                    <a:alpha val="0"/>
                  </a:srgbClr>
                </a:lnRef>
                <a:fillRef idx="1">
                  <a:srgbClr val="63B2DD"/>
                </a:fillRef>
                <a:effectRef idx="0">
                  <a:scrgbClr r="0" g="0" b="0"/>
                </a:effectRef>
                <a:fontRef idx="none"/>
              </p:style>
              <p:txBody>
                <a:bodyPr/>
                <a:lstStyle/>
                <a:p>
                  <a:endParaRPr lang="fr-FR" sz="1520"/>
                </a:p>
              </p:txBody>
            </p:sp>
            <p:sp>
              <p:nvSpPr>
                <p:cNvPr id="405" name="Shape 4766">
                  <a:extLst>
                    <a:ext uri="{FF2B5EF4-FFF2-40B4-BE49-F238E27FC236}">
                      <a16:creationId xmlns:a16="http://schemas.microsoft.com/office/drawing/2014/main" id="{A20B7A74-5757-480A-8246-9BAC041ED1BD}"/>
                    </a:ext>
                  </a:extLst>
                </p:cNvPr>
                <p:cNvSpPr/>
                <p:nvPr/>
              </p:nvSpPr>
              <p:spPr>
                <a:xfrm>
                  <a:off x="2649157" y="169834"/>
                  <a:ext cx="42304" cy="42304"/>
                </a:xfrm>
                <a:custGeom>
                  <a:avLst/>
                  <a:gdLst/>
                  <a:ahLst/>
                  <a:cxnLst/>
                  <a:rect l="0" t="0" r="0" b="0"/>
                  <a:pathLst>
                    <a:path w="42304" h="42304">
                      <a:moveTo>
                        <a:pt x="21158" y="0"/>
                      </a:moveTo>
                      <a:cubicBezTo>
                        <a:pt x="32817" y="0"/>
                        <a:pt x="42304" y="9474"/>
                        <a:pt x="42304" y="21146"/>
                      </a:cubicBezTo>
                      <a:cubicBezTo>
                        <a:pt x="42304" y="32804"/>
                        <a:pt x="32817" y="42304"/>
                        <a:pt x="21158" y="42304"/>
                      </a:cubicBezTo>
                      <a:cubicBezTo>
                        <a:pt x="9487" y="42304"/>
                        <a:pt x="0" y="32804"/>
                        <a:pt x="0" y="21146"/>
                      </a:cubicBezTo>
                      <a:cubicBezTo>
                        <a:pt x="0" y="9474"/>
                        <a:pt x="948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6" name="Shape 4767">
                  <a:extLst>
                    <a:ext uri="{FF2B5EF4-FFF2-40B4-BE49-F238E27FC236}">
                      <a16:creationId xmlns:a16="http://schemas.microsoft.com/office/drawing/2014/main" id="{2BA856AA-2DA5-4B6D-BFE7-52A9F10E2CA7}"/>
                    </a:ext>
                  </a:extLst>
                </p:cNvPr>
                <p:cNvSpPr/>
                <p:nvPr/>
              </p:nvSpPr>
              <p:spPr>
                <a:xfrm>
                  <a:off x="2868636" y="169827"/>
                  <a:ext cx="42304" cy="42304"/>
                </a:xfrm>
                <a:custGeom>
                  <a:avLst/>
                  <a:gdLst/>
                  <a:ahLst/>
                  <a:cxnLst/>
                  <a:rect l="0" t="0" r="0" b="0"/>
                  <a:pathLst>
                    <a:path w="42304" h="42304">
                      <a:moveTo>
                        <a:pt x="21133" y="0"/>
                      </a:moveTo>
                      <a:cubicBezTo>
                        <a:pt x="32804" y="0"/>
                        <a:pt x="42304" y="9474"/>
                        <a:pt x="42304" y="21146"/>
                      </a:cubicBezTo>
                      <a:cubicBezTo>
                        <a:pt x="42304" y="32804"/>
                        <a:pt x="32804" y="42304"/>
                        <a:pt x="21133" y="42304"/>
                      </a:cubicBezTo>
                      <a:cubicBezTo>
                        <a:pt x="9474" y="42304"/>
                        <a:pt x="0" y="32804"/>
                        <a:pt x="0" y="21146"/>
                      </a:cubicBezTo>
                      <a:cubicBezTo>
                        <a:pt x="0" y="9474"/>
                        <a:pt x="9474" y="0"/>
                        <a:pt x="21133"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7" name="Shape 4768">
                  <a:extLst>
                    <a:ext uri="{FF2B5EF4-FFF2-40B4-BE49-F238E27FC236}">
                      <a16:creationId xmlns:a16="http://schemas.microsoft.com/office/drawing/2014/main" id="{87E540C8-4511-4067-8978-B776135A900C}"/>
                    </a:ext>
                  </a:extLst>
                </p:cNvPr>
                <p:cNvSpPr/>
                <p:nvPr/>
              </p:nvSpPr>
              <p:spPr>
                <a:xfrm>
                  <a:off x="2681290" y="247406"/>
                  <a:ext cx="42317" cy="42316"/>
                </a:xfrm>
                <a:custGeom>
                  <a:avLst/>
                  <a:gdLst/>
                  <a:ahLst/>
                  <a:cxnLst/>
                  <a:rect l="0" t="0" r="0" b="0"/>
                  <a:pathLst>
                    <a:path w="42317" h="42316">
                      <a:moveTo>
                        <a:pt x="21158" y="0"/>
                      </a:moveTo>
                      <a:cubicBezTo>
                        <a:pt x="26810" y="0"/>
                        <a:pt x="32118" y="2197"/>
                        <a:pt x="36119" y="6198"/>
                      </a:cubicBezTo>
                      <a:cubicBezTo>
                        <a:pt x="40119" y="10198"/>
                        <a:pt x="42317" y="15507"/>
                        <a:pt x="42317" y="21158"/>
                      </a:cubicBezTo>
                      <a:cubicBezTo>
                        <a:pt x="42317" y="26810"/>
                        <a:pt x="40119" y="32131"/>
                        <a:pt x="36119" y="36119"/>
                      </a:cubicBezTo>
                      <a:cubicBezTo>
                        <a:pt x="32118" y="40107"/>
                        <a:pt x="26810" y="42316"/>
                        <a:pt x="21158" y="42316"/>
                      </a:cubicBezTo>
                      <a:cubicBezTo>
                        <a:pt x="15507" y="42316"/>
                        <a:pt x="10199" y="40107"/>
                        <a:pt x="6198" y="36119"/>
                      </a:cubicBezTo>
                      <a:cubicBezTo>
                        <a:pt x="2198" y="32131"/>
                        <a:pt x="0" y="26810"/>
                        <a:pt x="0" y="21158"/>
                      </a:cubicBezTo>
                      <a:cubicBezTo>
                        <a:pt x="0" y="15507"/>
                        <a:pt x="2198" y="10198"/>
                        <a:pt x="6198" y="6198"/>
                      </a:cubicBezTo>
                      <a:cubicBezTo>
                        <a:pt x="10199" y="2197"/>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8" name="Shape 4769">
                  <a:extLst>
                    <a:ext uri="{FF2B5EF4-FFF2-40B4-BE49-F238E27FC236}">
                      <a16:creationId xmlns:a16="http://schemas.microsoft.com/office/drawing/2014/main" id="{32FC8CA5-AD5C-4695-A7B7-9D8BCECB8C86}"/>
                    </a:ext>
                  </a:extLst>
                </p:cNvPr>
                <p:cNvSpPr/>
                <p:nvPr/>
              </p:nvSpPr>
              <p:spPr>
                <a:xfrm>
                  <a:off x="2836466" y="92225"/>
                  <a:ext cx="42329" cy="42316"/>
                </a:xfrm>
                <a:custGeom>
                  <a:avLst/>
                  <a:gdLst/>
                  <a:ahLst/>
                  <a:cxnLst/>
                  <a:rect l="0" t="0" r="0" b="0"/>
                  <a:pathLst>
                    <a:path w="42329" h="42316">
                      <a:moveTo>
                        <a:pt x="21171" y="0"/>
                      </a:moveTo>
                      <a:cubicBezTo>
                        <a:pt x="26822" y="0"/>
                        <a:pt x="32131" y="2210"/>
                        <a:pt x="36131" y="6198"/>
                      </a:cubicBezTo>
                      <a:cubicBezTo>
                        <a:pt x="40132" y="10185"/>
                        <a:pt x="42329" y="15507"/>
                        <a:pt x="42329" y="21158"/>
                      </a:cubicBezTo>
                      <a:cubicBezTo>
                        <a:pt x="42329" y="26810"/>
                        <a:pt x="40132" y="32131"/>
                        <a:pt x="36131" y="36119"/>
                      </a:cubicBezTo>
                      <a:cubicBezTo>
                        <a:pt x="32131" y="40119"/>
                        <a:pt x="26822" y="42316"/>
                        <a:pt x="21171" y="42316"/>
                      </a:cubicBezTo>
                      <a:cubicBezTo>
                        <a:pt x="15507" y="42316"/>
                        <a:pt x="10211" y="40119"/>
                        <a:pt x="6223" y="36119"/>
                      </a:cubicBezTo>
                      <a:cubicBezTo>
                        <a:pt x="2210" y="32131"/>
                        <a:pt x="0" y="26810"/>
                        <a:pt x="0" y="21158"/>
                      </a:cubicBezTo>
                      <a:cubicBezTo>
                        <a:pt x="0" y="15507"/>
                        <a:pt x="2210" y="10185"/>
                        <a:pt x="6223" y="6198"/>
                      </a:cubicBezTo>
                      <a:cubicBezTo>
                        <a:pt x="10211" y="2210"/>
                        <a:pt x="15519"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9" name="Shape 4770">
                  <a:extLst>
                    <a:ext uri="{FF2B5EF4-FFF2-40B4-BE49-F238E27FC236}">
                      <a16:creationId xmlns:a16="http://schemas.microsoft.com/office/drawing/2014/main" id="{0F3B3E19-4B40-4E13-90B2-6C3FD3319BEC}"/>
                    </a:ext>
                  </a:extLst>
                </p:cNvPr>
                <p:cNvSpPr/>
                <p:nvPr/>
              </p:nvSpPr>
              <p:spPr>
                <a:xfrm>
                  <a:off x="2681290" y="92225"/>
                  <a:ext cx="44362" cy="42316"/>
                </a:xfrm>
                <a:custGeom>
                  <a:avLst/>
                  <a:gdLst/>
                  <a:ahLst/>
                  <a:cxnLst/>
                  <a:rect l="0" t="0" r="0" b="0"/>
                  <a:pathLst>
                    <a:path w="44362" h="42316">
                      <a:moveTo>
                        <a:pt x="21158" y="0"/>
                      </a:moveTo>
                      <a:cubicBezTo>
                        <a:pt x="26810" y="0"/>
                        <a:pt x="32118" y="2210"/>
                        <a:pt x="36119" y="6198"/>
                      </a:cubicBezTo>
                      <a:cubicBezTo>
                        <a:pt x="44362" y="14453"/>
                        <a:pt x="44362" y="27864"/>
                        <a:pt x="36119" y="36119"/>
                      </a:cubicBezTo>
                      <a:cubicBezTo>
                        <a:pt x="32118" y="40119"/>
                        <a:pt x="26810" y="42316"/>
                        <a:pt x="21158" y="42316"/>
                      </a:cubicBezTo>
                      <a:cubicBezTo>
                        <a:pt x="15507" y="42316"/>
                        <a:pt x="10199" y="40119"/>
                        <a:pt x="6198" y="36119"/>
                      </a:cubicBezTo>
                      <a:cubicBezTo>
                        <a:pt x="2198" y="32131"/>
                        <a:pt x="0" y="26810"/>
                        <a:pt x="0" y="21158"/>
                      </a:cubicBezTo>
                      <a:cubicBezTo>
                        <a:pt x="0" y="15507"/>
                        <a:pt x="2198" y="10185"/>
                        <a:pt x="6198" y="6198"/>
                      </a:cubicBezTo>
                      <a:cubicBezTo>
                        <a:pt x="10199" y="2210"/>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0" name="Shape 4771">
                  <a:extLst>
                    <a:ext uri="{FF2B5EF4-FFF2-40B4-BE49-F238E27FC236}">
                      <a16:creationId xmlns:a16="http://schemas.microsoft.com/office/drawing/2014/main" id="{CD282748-FA9A-47AB-AD3A-0E7F497A644E}"/>
                    </a:ext>
                  </a:extLst>
                </p:cNvPr>
                <p:cNvSpPr/>
                <p:nvPr/>
              </p:nvSpPr>
              <p:spPr>
                <a:xfrm>
                  <a:off x="2836466" y="247406"/>
                  <a:ext cx="42329" cy="42316"/>
                </a:xfrm>
                <a:custGeom>
                  <a:avLst/>
                  <a:gdLst/>
                  <a:ahLst/>
                  <a:cxnLst/>
                  <a:rect l="0" t="0" r="0" b="0"/>
                  <a:pathLst>
                    <a:path w="42329" h="42316">
                      <a:moveTo>
                        <a:pt x="21171" y="0"/>
                      </a:moveTo>
                      <a:cubicBezTo>
                        <a:pt x="26822" y="0"/>
                        <a:pt x="32131" y="2197"/>
                        <a:pt x="36131" y="6198"/>
                      </a:cubicBezTo>
                      <a:cubicBezTo>
                        <a:pt x="40132" y="10198"/>
                        <a:pt x="42329" y="15507"/>
                        <a:pt x="42329" y="21158"/>
                      </a:cubicBezTo>
                      <a:cubicBezTo>
                        <a:pt x="42329" y="26810"/>
                        <a:pt x="40132" y="32131"/>
                        <a:pt x="36131" y="36119"/>
                      </a:cubicBezTo>
                      <a:cubicBezTo>
                        <a:pt x="32131" y="40107"/>
                        <a:pt x="26822" y="42316"/>
                        <a:pt x="21171" y="42316"/>
                      </a:cubicBezTo>
                      <a:cubicBezTo>
                        <a:pt x="15507" y="42316"/>
                        <a:pt x="10211" y="40119"/>
                        <a:pt x="6223" y="36119"/>
                      </a:cubicBezTo>
                      <a:cubicBezTo>
                        <a:pt x="2210" y="32131"/>
                        <a:pt x="0" y="26810"/>
                        <a:pt x="0" y="21158"/>
                      </a:cubicBezTo>
                      <a:cubicBezTo>
                        <a:pt x="0" y="15507"/>
                        <a:pt x="2210" y="10198"/>
                        <a:pt x="6223" y="6198"/>
                      </a:cubicBezTo>
                      <a:cubicBezTo>
                        <a:pt x="10211" y="2197"/>
                        <a:pt x="15507"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1" name="Shape 4772">
                  <a:extLst>
                    <a:ext uri="{FF2B5EF4-FFF2-40B4-BE49-F238E27FC236}">
                      <a16:creationId xmlns:a16="http://schemas.microsoft.com/office/drawing/2014/main" id="{3148875D-77E2-4DDE-839E-F5BDBDE3E353}"/>
                    </a:ext>
                  </a:extLst>
                </p:cNvPr>
                <p:cNvSpPr/>
                <p:nvPr/>
              </p:nvSpPr>
              <p:spPr>
                <a:xfrm>
                  <a:off x="2758897" y="60080"/>
                  <a:ext cx="42304" cy="42316"/>
                </a:xfrm>
                <a:custGeom>
                  <a:avLst/>
                  <a:gdLst/>
                  <a:ahLst/>
                  <a:cxnLst/>
                  <a:rect l="0" t="0" r="0" b="0"/>
                  <a:pathLst>
                    <a:path w="42304" h="42316">
                      <a:moveTo>
                        <a:pt x="21145" y="0"/>
                      </a:moveTo>
                      <a:cubicBezTo>
                        <a:pt x="32817" y="0"/>
                        <a:pt x="42304" y="9487"/>
                        <a:pt x="42304" y="21146"/>
                      </a:cubicBezTo>
                      <a:cubicBezTo>
                        <a:pt x="42304" y="32817"/>
                        <a:pt x="32817" y="42316"/>
                        <a:pt x="21145" y="42316"/>
                      </a:cubicBezTo>
                      <a:cubicBezTo>
                        <a:pt x="9486" y="42316"/>
                        <a:pt x="0" y="32817"/>
                        <a:pt x="0" y="21146"/>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2" name="Shape 4773">
                  <a:extLst>
                    <a:ext uri="{FF2B5EF4-FFF2-40B4-BE49-F238E27FC236}">
                      <a16:creationId xmlns:a16="http://schemas.microsoft.com/office/drawing/2014/main" id="{FCD11ACC-E5AC-4DBB-93D1-E11EC0E0AFD8}"/>
                    </a:ext>
                  </a:extLst>
                </p:cNvPr>
                <p:cNvSpPr/>
                <p:nvPr/>
              </p:nvSpPr>
              <p:spPr>
                <a:xfrm>
                  <a:off x="2758897" y="279550"/>
                  <a:ext cx="42304" cy="42316"/>
                </a:xfrm>
                <a:custGeom>
                  <a:avLst/>
                  <a:gdLst/>
                  <a:ahLst/>
                  <a:cxnLst/>
                  <a:rect l="0" t="0" r="0" b="0"/>
                  <a:pathLst>
                    <a:path w="42304" h="42316">
                      <a:moveTo>
                        <a:pt x="21145" y="0"/>
                      </a:moveTo>
                      <a:cubicBezTo>
                        <a:pt x="32817" y="0"/>
                        <a:pt x="42304" y="9487"/>
                        <a:pt x="42304" y="21158"/>
                      </a:cubicBezTo>
                      <a:cubicBezTo>
                        <a:pt x="42304" y="32817"/>
                        <a:pt x="32817" y="42316"/>
                        <a:pt x="21145" y="42316"/>
                      </a:cubicBezTo>
                      <a:cubicBezTo>
                        <a:pt x="9486" y="42316"/>
                        <a:pt x="0" y="32817"/>
                        <a:pt x="0" y="21158"/>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3" name="Shape 4774">
                  <a:extLst>
                    <a:ext uri="{FF2B5EF4-FFF2-40B4-BE49-F238E27FC236}">
                      <a16:creationId xmlns:a16="http://schemas.microsoft.com/office/drawing/2014/main" id="{38289709-7820-4CB5-B398-503A7C3E1543}"/>
                    </a:ext>
                  </a:extLst>
                </p:cNvPr>
                <p:cNvSpPr/>
                <p:nvPr/>
              </p:nvSpPr>
              <p:spPr>
                <a:xfrm>
                  <a:off x="2946864" y="179014"/>
                  <a:ext cx="23901" cy="23914"/>
                </a:xfrm>
                <a:custGeom>
                  <a:avLst/>
                  <a:gdLst/>
                  <a:ahLst/>
                  <a:cxnLst/>
                  <a:rect l="0" t="0" r="0" b="0"/>
                  <a:pathLst>
                    <a:path w="23901" h="23914">
                      <a:moveTo>
                        <a:pt x="11950" y="0"/>
                      </a:moveTo>
                      <a:cubicBezTo>
                        <a:pt x="18529" y="0"/>
                        <a:pt x="23901" y="5372"/>
                        <a:pt x="23901" y="11963"/>
                      </a:cubicBezTo>
                      <a:cubicBezTo>
                        <a:pt x="23901" y="18542"/>
                        <a:pt x="18529" y="23914"/>
                        <a:pt x="11950" y="23914"/>
                      </a:cubicBezTo>
                      <a:cubicBezTo>
                        <a:pt x="5359" y="23914"/>
                        <a:pt x="0" y="18542"/>
                        <a:pt x="0" y="11963"/>
                      </a:cubicBezTo>
                      <a:cubicBezTo>
                        <a:pt x="0" y="5372"/>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4" name="Shape 4775">
                  <a:extLst>
                    <a:ext uri="{FF2B5EF4-FFF2-40B4-BE49-F238E27FC236}">
                      <a16:creationId xmlns:a16="http://schemas.microsoft.com/office/drawing/2014/main" id="{65BC81A1-C08E-4C88-A09A-5575DC9210F6}"/>
                    </a:ext>
                  </a:extLst>
                </p:cNvPr>
                <p:cNvSpPr/>
                <p:nvPr/>
              </p:nvSpPr>
              <p:spPr>
                <a:xfrm>
                  <a:off x="2767901" y="357701"/>
                  <a:ext cx="23901" cy="23896"/>
                </a:xfrm>
                <a:custGeom>
                  <a:avLst/>
                  <a:gdLst/>
                  <a:ahLst/>
                  <a:cxnLst/>
                  <a:rect l="0" t="0" r="0" b="0"/>
                  <a:pathLst>
                    <a:path w="23901" h="23896">
                      <a:moveTo>
                        <a:pt x="11950" y="0"/>
                      </a:moveTo>
                      <a:cubicBezTo>
                        <a:pt x="18542" y="0"/>
                        <a:pt x="23901" y="5359"/>
                        <a:pt x="23901" y="11951"/>
                      </a:cubicBezTo>
                      <a:cubicBezTo>
                        <a:pt x="23901" y="15246"/>
                        <a:pt x="22561" y="18234"/>
                        <a:pt x="20397" y="20398"/>
                      </a:cubicBezTo>
                      <a:lnTo>
                        <a:pt x="11963" y="23896"/>
                      </a:lnTo>
                      <a:lnTo>
                        <a:pt x="11938" y="23896"/>
                      </a:lnTo>
                      <a:lnTo>
                        <a:pt x="3504" y="20398"/>
                      </a:lnTo>
                      <a:cubicBezTo>
                        <a:pt x="1340" y="18234"/>
                        <a:pt x="0" y="15246"/>
                        <a:pt x="0" y="11951"/>
                      </a:cubicBezTo>
                      <a:cubicBezTo>
                        <a:pt x="0" y="5359"/>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5" name="Shape 4776">
                  <a:extLst>
                    <a:ext uri="{FF2B5EF4-FFF2-40B4-BE49-F238E27FC236}">
                      <a16:creationId xmlns:a16="http://schemas.microsoft.com/office/drawing/2014/main" id="{9CD93AF0-8B4C-455B-8ECB-034F0B24EA9B}"/>
                    </a:ext>
                  </a:extLst>
                </p:cNvPr>
                <p:cNvSpPr/>
                <p:nvPr/>
              </p:nvSpPr>
              <p:spPr>
                <a:xfrm>
                  <a:off x="2768033" y="0"/>
                  <a:ext cx="23901" cy="23896"/>
                </a:xfrm>
                <a:custGeom>
                  <a:avLst/>
                  <a:gdLst/>
                  <a:ahLst/>
                  <a:cxnLst/>
                  <a:rect l="0" t="0" r="0" b="0"/>
                  <a:pathLst>
                    <a:path w="23901" h="23896">
                      <a:moveTo>
                        <a:pt x="11938" y="0"/>
                      </a:moveTo>
                      <a:lnTo>
                        <a:pt x="11963" y="0"/>
                      </a:lnTo>
                      <a:lnTo>
                        <a:pt x="20397" y="3498"/>
                      </a:lnTo>
                      <a:cubicBezTo>
                        <a:pt x="22561" y="5662"/>
                        <a:pt x="23901" y="8650"/>
                        <a:pt x="23901" y="11946"/>
                      </a:cubicBezTo>
                      <a:cubicBezTo>
                        <a:pt x="23901" y="18537"/>
                        <a:pt x="18542" y="23896"/>
                        <a:pt x="11950" y="23896"/>
                      </a:cubicBezTo>
                      <a:cubicBezTo>
                        <a:pt x="5359" y="23896"/>
                        <a:pt x="0" y="18537"/>
                        <a:pt x="0" y="11946"/>
                      </a:cubicBezTo>
                      <a:cubicBezTo>
                        <a:pt x="0" y="8650"/>
                        <a:pt x="1340" y="5662"/>
                        <a:pt x="3504" y="3498"/>
                      </a:cubicBezTo>
                      <a:lnTo>
                        <a:pt x="11938"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6" name="Shape 4777">
                  <a:extLst>
                    <a:ext uri="{FF2B5EF4-FFF2-40B4-BE49-F238E27FC236}">
                      <a16:creationId xmlns:a16="http://schemas.microsoft.com/office/drawing/2014/main" id="{2023D842-5B22-4869-972B-B0B877D9842F}"/>
                    </a:ext>
                  </a:extLst>
                </p:cNvPr>
                <p:cNvSpPr/>
                <p:nvPr/>
              </p:nvSpPr>
              <p:spPr>
                <a:xfrm>
                  <a:off x="2893924" y="304762"/>
                  <a:ext cx="23914" cy="23901"/>
                </a:xfrm>
                <a:custGeom>
                  <a:avLst/>
                  <a:gdLst/>
                  <a:ahLst/>
                  <a:cxnLst/>
                  <a:rect l="0" t="0" r="0" b="0"/>
                  <a:pathLst>
                    <a:path w="23914" h="23901">
                      <a:moveTo>
                        <a:pt x="11950" y="0"/>
                      </a:moveTo>
                      <a:cubicBezTo>
                        <a:pt x="15151" y="0"/>
                        <a:pt x="18149" y="1245"/>
                        <a:pt x="20421" y="3493"/>
                      </a:cubicBezTo>
                      <a:cubicBezTo>
                        <a:pt x="22669" y="5753"/>
                        <a:pt x="23914" y="8763"/>
                        <a:pt x="23914" y="11938"/>
                      </a:cubicBezTo>
                      <a:cubicBezTo>
                        <a:pt x="23914" y="15138"/>
                        <a:pt x="22669" y="18148"/>
                        <a:pt x="20421" y="20409"/>
                      </a:cubicBezTo>
                      <a:cubicBezTo>
                        <a:pt x="18149" y="22657"/>
                        <a:pt x="15151" y="23901"/>
                        <a:pt x="11950" y="23901"/>
                      </a:cubicBezTo>
                      <a:cubicBezTo>
                        <a:pt x="8763" y="23901"/>
                        <a:pt x="5766" y="22657"/>
                        <a:pt x="3493" y="20396"/>
                      </a:cubicBezTo>
                      <a:cubicBezTo>
                        <a:pt x="1245" y="18148"/>
                        <a:pt x="0" y="15138"/>
                        <a:pt x="12" y="11951"/>
                      </a:cubicBezTo>
                      <a:cubicBezTo>
                        <a:pt x="12" y="8750"/>
                        <a:pt x="1245" y="5753"/>
                        <a:pt x="3505" y="3493"/>
                      </a:cubicBezTo>
                      <a:cubicBezTo>
                        <a:pt x="5753" y="1245"/>
                        <a:pt x="8763"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7" name="Shape 4778">
                  <a:extLst>
                    <a:ext uri="{FF2B5EF4-FFF2-40B4-BE49-F238E27FC236}">
                      <a16:creationId xmlns:a16="http://schemas.microsoft.com/office/drawing/2014/main" id="{B94166FB-B45C-4F32-95AC-70C3C7C6B093}"/>
                    </a:ext>
                  </a:extLst>
                </p:cNvPr>
                <p:cNvSpPr/>
                <p:nvPr/>
              </p:nvSpPr>
              <p:spPr>
                <a:xfrm>
                  <a:off x="2894156" y="52881"/>
                  <a:ext cx="23902" cy="23914"/>
                </a:xfrm>
                <a:custGeom>
                  <a:avLst/>
                  <a:gdLst/>
                  <a:ahLst/>
                  <a:cxnLst/>
                  <a:rect l="0" t="0" r="0" b="0"/>
                  <a:pathLst>
                    <a:path w="23902" h="23914">
                      <a:moveTo>
                        <a:pt x="11938" y="13"/>
                      </a:moveTo>
                      <a:cubicBezTo>
                        <a:pt x="15139" y="13"/>
                        <a:pt x="18136" y="1257"/>
                        <a:pt x="20409" y="3505"/>
                      </a:cubicBezTo>
                      <a:cubicBezTo>
                        <a:pt x="22657" y="5753"/>
                        <a:pt x="23902" y="8763"/>
                        <a:pt x="23902" y="11951"/>
                      </a:cubicBezTo>
                      <a:cubicBezTo>
                        <a:pt x="23902" y="15151"/>
                        <a:pt x="22657" y="18161"/>
                        <a:pt x="20409" y="20422"/>
                      </a:cubicBezTo>
                      <a:cubicBezTo>
                        <a:pt x="18136" y="22669"/>
                        <a:pt x="15139" y="23914"/>
                        <a:pt x="11938" y="23914"/>
                      </a:cubicBezTo>
                      <a:cubicBezTo>
                        <a:pt x="8751" y="23914"/>
                        <a:pt x="5741" y="22669"/>
                        <a:pt x="3493" y="20422"/>
                      </a:cubicBezTo>
                      <a:cubicBezTo>
                        <a:pt x="1232" y="18161"/>
                        <a:pt x="0" y="15151"/>
                        <a:pt x="0" y="11963"/>
                      </a:cubicBezTo>
                      <a:cubicBezTo>
                        <a:pt x="0" y="8763"/>
                        <a:pt x="1232" y="5753"/>
                        <a:pt x="3493" y="3505"/>
                      </a:cubicBezTo>
                      <a:cubicBezTo>
                        <a:pt x="5741" y="1245"/>
                        <a:pt x="8751" y="0"/>
                        <a:pt x="11938"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8" name="Shape 4779">
                  <a:extLst>
                    <a:ext uri="{FF2B5EF4-FFF2-40B4-BE49-F238E27FC236}">
                      <a16:creationId xmlns:a16="http://schemas.microsoft.com/office/drawing/2014/main" id="{9E738EEA-0E4B-4B20-BF83-247EA04F87DB}"/>
                    </a:ext>
                  </a:extLst>
                </p:cNvPr>
                <p:cNvSpPr/>
                <p:nvPr/>
              </p:nvSpPr>
              <p:spPr>
                <a:xfrm>
                  <a:off x="2932512" y="247054"/>
                  <a:ext cx="24333" cy="24016"/>
                </a:xfrm>
                <a:custGeom>
                  <a:avLst/>
                  <a:gdLst/>
                  <a:ahLst/>
                  <a:cxnLst/>
                  <a:rect l="0" t="0" r="0" b="0"/>
                  <a:pathLst>
                    <a:path w="24333" h="24016">
                      <a:moveTo>
                        <a:pt x="12573" y="64"/>
                      </a:moveTo>
                      <a:cubicBezTo>
                        <a:pt x="19152" y="279"/>
                        <a:pt x="24333" y="5817"/>
                        <a:pt x="24117" y="12408"/>
                      </a:cubicBezTo>
                      <a:cubicBezTo>
                        <a:pt x="23964" y="17082"/>
                        <a:pt x="21057" y="21260"/>
                        <a:pt x="16739" y="23051"/>
                      </a:cubicBezTo>
                      <a:cubicBezTo>
                        <a:pt x="15163" y="23698"/>
                        <a:pt x="13500" y="24016"/>
                        <a:pt x="11760" y="23952"/>
                      </a:cubicBezTo>
                      <a:cubicBezTo>
                        <a:pt x="5182" y="23736"/>
                        <a:pt x="0" y="18199"/>
                        <a:pt x="229" y="11621"/>
                      </a:cubicBezTo>
                      <a:cubicBezTo>
                        <a:pt x="381" y="6934"/>
                        <a:pt x="3277" y="2756"/>
                        <a:pt x="7594" y="965"/>
                      </a:cubicBezTo>
                      <a:cubicBezTo>
                        <a:pt x="9169" y="305"/>
                        <a:pt x="10846" y="0"/>
                        <a:pt x="12573"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9" name="Shape 4780">
                  <a:extLst>
                    <a:ext uri="{FF2B5EF4-FFF2-40B4-BE49-F238E27FC236}">
                      <a16:creationId xmlns:a16="http://schemas.microsoft.com/office/drawing/2014/main" id="{EA12B74E-B09C-457E-9B76-49E9A7845930}"/>
                    </a:ext>
                  </a:extLst>
                </p:cNvPr>
                <p:cNvSpPr/>
                <p:nvPr/>
              </p:nvSpPr>
              <p:spPr>
                <a:xfrm>
                  <a:off x="2835943" y="14336"/>
                  <a:ext cx="24193" cy="24003"/>
                </a:xfrm>
                <a:custGeom>
                  <a:avLst/>
                  <a:gdLst/>
                  <a:ahLst/>
                  <a:cxnLst/>
                  <a:rect l="0" t="0" r="0" b="0"/>
                  <a:pathLst>
                    <a:path w="24193" h="24003">
                      <a:moveTo>
                        <a:pt x="12560" y="51"/>
                      </a:moveTo>
                      <a:cubicBezTo>
                        <a:pt x="15748" y="152"/>
                        <a:pt x="18707" y="1499"/>
                        <a:pt x="20879" y="3835"/>
                      </a:cubicBezTo>
                      <a:cubicBezTo>
                        <a:pt x="23051" y="6172"/>
                        <a:pt x="24193" y="9208"/>
                        <a:pt x="24092" y="12395"/>
                      </a:cubicBezTo>
                      <a:cubicBezTo>
                        <a:pt x="23926" y="17069"/>
                        <a:pt x="21044" y="21247"/>
                        <a:pt x="16713" y="23038"/>
                      </a:cubicBezTo>
                      <a:cubicBezTo>
                        <a:pt x="15151" y="23698"/>
                        <a:pt x="13462" y="24003"/>
                        <a:pt x="11747" y="23940"/>
                      </a:cubicBezTo>
                      <a:cubicBezTo>
                        <a:pt x="5169" y="23724"/>
                        <a:pt x="0" y="18186"/>
                        <a:pt x="215" y="11582"/>
                      </a:cubicBezTo>
                      <a:cubicBezTo>
                        <a:pt x="368" y="6922"/>
                        <a:pt x="3263" y="2743"/>
                        <a:pt x="7582" y="953"/>
                      </a:cubicBezTo>
                      <a:cubicBezTo>
                        <a:pt x="9157" y="292"/>
                        <a:pt x="10833" y="0"/>
                        <a:pt x="12560"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0" name="Shape 4781">
                  <a:extLst>
                    <a:ext uri="{FF2B5EF4-FFF2-40B4-BE49-F238E27FC236}">
                      <a16:creationId xmlns:a16="http://schemas.microsoft.com/office/drawing/2014/main" id="{755BDD8B-5490-4107-BAAF-012C0F023DB2}"/>
                    </a:ext>
                  </a:extLst>
                </p:cNvPr>
                <p:cNvSpPr/>
                <p:nvPr/>
              </p:nvSpPr>
              <p:spPr>
                <a:xfrm>
                  <a:off x="2836079" y="342853"/>
                  <a:ext cx="25285" cy="25870"/>
                </a:xfrm>
                <a:custGeom>
                  <a:avLst/>
                  <a:gdLst/>
                  <a:ahLst/>
                  <a:cxnLst/>
                  <a:rect l="0" t="0" r="0" b="0"/>
                  <a:pathLst>
                    <a:path w="25285" h="25870">
                      <a:moveTo>
                        <a:pt x="7480" y="1892"/>
                      </a:moveTo>
                      <a:cubicBezTo>
                        <a:pt x="12052" y="0"/>
                        <a:pt x="17399" y="1168"/>
                        <a:pt x="20789" y="4775"/>
                      </a:cubicBezTo>
                      <a:cubicBezTo>
                        <a:pt x="25285" y="9576"/>
                        <a:pt x="25032" y="17158"/>
                        <a:pt x="20231" y="21666"/>
                      </a:cubicBezTo>
                      <a:cubicBezTo>
                        <a:pt x="19177" y="22644"/>
                        <a:pt x="17970" y="23431"/>
                        <a:pt x="16637" y="23978"/>
                      </a:cubicBezTo>
                      <a:cubicBezTo>
                        <a:pt x="12065" y="25870"/>
                        <a:pt x="6731" y="24701"/>
                        <a:pt x="3340" y="21095"/>
                      </a:cubicBezTo>
                      <a:cubicBezTo>
                        <a:pt x="1143" y="18771"/>
                        <a:pt x="0" y="15723"/>
                        <a:pt x="114" y="12535"/>
                      </a:cubicBezTo>
                      <a:cubicBezTo>
                        <a:pt x="215" y="9347"/>
                        <a:pt x="1562" y="6388"/>
                        <a:pt x="3911" y="4204"/>
                      </a:cubicBezTo>
                      <a:cubicBezTo>
                        <a:pt x="4953" y="3226"/>
                        <a:pt x="6159" y="2438"/>
                        <a:pt x="7480"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1" name="Shape 4782">
                  <a:extLst>
                    <a:ext uri="{FF2B5EF4-FFF2-40B4-BE49-F238E27FC236}">
                      <a16:creationId xmlns:a16="http://schemas.microsoft.com/office/drawing/2014/main" id="{D360C84D-220F-43B7-BB0D-34638D1D02CD}"/>
                    </a:ext>
                  </a:extLst>
                </p:cNvPr>
                <p:cNvSpPr/>
                <p:nvPr/>
              </p:nvSpPr>
              <p:spPr>
                <a:xfrm>
                  <a:off x="2931661" y="109672"/>
                  <a:ext cx="26454" cy="25883"/>
                </a:xfrm>
                <a:custGeom>
                  <a:avLst/>
                  <a:gdLst/>
                  <a:ahLst/>
                  <a:cxnLst/>
                  <a:rect l="0" t="0" r="0" b="0"/>
                  <a:pathLst>
                    <a:path w="26454" h="25883">
                      <a:moveTo>
                        <a:pt x="8661" y="1905"/>
                      </a:moveTo>
                      <a:cubicBezTo>
                        <a:pt x="13233" y="0"/>
                        <a:pt x="18567" y="1168"/>
                        <a:pt x="21958" y="4788"/>
                      </a:cubicBezTo>
                      <a:cubicBezTo>
                        <a:pt x="26454" y="9601"/>
                        <a:pt x="26212" y="17170"/>
                        <a:pt x="21399" y="21679"/>
                      </a:cubicBezTo>
                      <a:cubicBezTo>
                        <a:pt x="20345" y="22657"/>
                        <a:pt x="19138" y="23432"/>
                        <a:pt x="17805" y="23990"/>
                      </a:cubicBezTo>
                      <a:cubicBezTo>
                        <a:pt x="13233" y="25883"/>
                        <a:pt x="7886" y="24727"/>
                        <a:pt x="4508" y="21120"/>
                      </a:cubicBezTo>
                      <a:cubicBezTo>
                        <a:pt x="0" y="16294"/>
                        <a:pt x="253" y="8712"/>
                        <a:pt x="5067" y="4229"/>
                      </a:cubicBezTo>
                      <a:cubicBezTo>
                        <a:pt x="6108" y="3239"/>
                        <a:pt x="7315" y="2451"/>
                        <a:pt x="8661"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2" name="Shape 4783">
                  <a:extLst>
                    <a:ext uri="{FF2B5EF4-FFF2-40B4-BE49-F238E27FC236}">
                      <a16:creationId xmlns:a16="http://schemas.microsoft.com/office/drawing/2014/main" id="{CD3E13FE-08F3-4D37-BEAB-197901388221}"/>
                    </a:ext>
                  </a:extLst>
                </p:cNvPr>
                <p:cNvSpPr/>
                <p:nvPr/>
              </p:nvSpPr>
              <p:spPr>
                <a:xfrm>
                  <a:off x="2589149" y="179014"/>
                  <a:ext cx="23914" cy="23914"/>
                </a:xfrm>
                <a:custGeom>
                  <a:avLst/>
                  <a:gdLst/>
                  <a:ahLst/>
                  <a:cxnLst/>
                  <a:rect l="0" t="0" r="0" b="0"/>
                  <a:pathLst>
                    <a:path w="23914" h="23914">
                      <a:moveTo>
                        <a:pt x="11964" y="0"/>
                      </a:moveTo>
                      <a:cubicBezTo>
                        <a:pt x="18542" y="0"/>
                        <a:pt x="23914" y="5372"/>
                        <a:pt x="23914" y="11963"/>
                      </a:cubicBezTo>
                      <a:cubicBezTo>
                        <a:pt x="23914" y="18542"/>
                        <a:pt x="18542" y="23914"/>
                        <a:pt x="11964" y="23914"/>
                      </a:cubicBezTo>
                      <a:cubicBezTo>
                        <a:pt x="5373" y="23914"/>
                        <a:pt x="0" y="18542"/>
                        <a:pt x="0" y="11963"/>
                      </a:cubicBezTo>
                      <a:cubicBezTo>
                        <a:pt x="0" y="5372"/>
                        <a:pt x="537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3" name="Shape 4784">
                  <a:extLst>
                    <a:ext uri="{FF2B5EF4-FFF2-40B4-BE49-F238E27FC236}">
                      <a16:creationId xmlns:a16="http://schemas.microsoft.com/office/drawing/2014/main" id="{0F898D49-2D68-40D5-895D-8D9B229D4B00}"/>
                    </a:ext>
                  </a:extLst>
                </p:cNvPr>
                <p:cNvSpPr/>
                <p:nvPr/>
              </p:nvSpPr>
              <p:spPr>
                <a:xfrm>
                  <a:off x="2642088" y="304762"/>
                  <a:ext cx="23914" cy="23901"/>
                </a:xfrm>
                <a:custGeom>
                  <a:avLst/>
                  <a:gdLst/>
                  <a:ahLst/>
                  <a:cxnLst/>
                  <a:rect l="0" t="0" r="0" b="0"/>
                  <a:pathLst>
                    <a:path w="23914" h="23901">
                      <a:moveTo>
                        <a:pt x="11964" y="0"/>
                      </a:moveTo>
                      <a:cubicBezTo>
                        <a:pt x="15139" y="0"/>
                        <a:pt x="18149" y="1245"/>
                        <a:pt x="20409" y="3493"/>
                      </a:cubicBezTo>
                      <a:cubicBezTo>
                        <a:pt x="22657" y="5753"/>
                        <a:pt x="23902" y="8750"/>
                        <a:pt x="23902" y="11951"/>
                      </a:cubicBezTo>
                      <a:cubicBezTo>
                        <a:pt x="23914" y="15138"/>
                        <a:pt x="22669" y="18148"/>
                        <a:pt x="20421" y="20396"/>
                      </a:cubicBezTo>
                      <a:cubicBezTo>
                        <a:pt x="18149" y="22657"/>
                        <a:pt x="15151" y="23901"/>
                        <a:pt x="11964" y="23901"/>
                      </a:cubicBezTo>
                      <a:cubicBezTo>
                        <a:pt x="8763" y="23901"/>
                        <a:pt x="5766" y="22657"/>
                        <a:pt x="3493" y="20409"/>
                      </a:cubicBezTo>
                      <a:cubicBezTo>
                        <a:pt x="1245" y="18148"/>
                        <a:pt x="0" y="15138"/>
                        <a:pt x="0" y="11938"/>
                      </a:cubicBezTo>
                      <a:cubicBezTo>
                        <a:pt x="0" y="8763"/>
                        <a:pt x="1245" y="5753"/>
                        <a:pt x="3493" y="3493"/>
                      </a:cubicBezTo>
                      <a:cubicBezTo>
                        <a:pt x="5766" y="1245"/>
                        <a:pt x="876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4" name="Shape 4785">
                  <a:extLst>
                    <a:ext uri="{FF2B5EF4-FFF2-40B4-BE49-F238E27FC236}">
                      <a16:creationId xmlns:a16="http://schemas.microsoft.com/office/drawing/2014/main" id="{7254EE2A-94D2-4E77-97E2-589189502683}"/>
                    </a:ext>
                  </a:extLst>
                </p:cNvPr>
                <p:cNvSpPr/>
                <p:nvPr/>
              </p:nvSpPr>
              <p:spPr>
                <a:xfrm>
                  <a:off x="2641870" y="52881"/>
                  <a:ext cx="23902" cy="23914"/>
                </a:xfrm>
                <a:custGeom>
                  <a:avLst/>
                  <a:gdLst/>
                  <a:ahLst/>
                  <a:cxnLst/>
                  <a:rect l="0" t="0" r="0" b="0"/>
                  <a:pathLst>
                    <a:path w="23902" h="23914">
                      <a:moveTo>
                        <a:pt x="11964" y="13"/>
                      </a:moveTo>
                      <a:cubicBezTo>
                        <a:pt x="15139" y="0"/>
                        <a:pt x="18149" y="1245"/>
                        <a:pt x="20409" y="3505"/>
                      </a:cubicBezTo>
                      <a:cubicBezTo>
                        <a:pt x="22657" y="5753"/>
                        <a:pt x="23902" y="8763"/>
                        <a:pt x="23902" y="11963"/>
                      </a:cubicBezTo>
                      <a:cubicBezTo>
                        <a:pt x="23902" y="15151"/>
                        <a:pt x="22669" y="18161"/>
                        <a:pt x="20409" y="20422"/>
                      </a:cubicBezTo>
                      <a:cubicBezTo>
                        <a:pt x="18149" y="22669"/>
                        <a:pt x="15151" y="23914"/>
                        <a:pt x="11964" y="23914"/>
                      </a:cubicBezTo>
                      <a:cubicBezTo>
                        <a:pt x="8750" y="23914"/>
                        <a:pt x="5753" y="22669"/>
                        <a:pt x="3493" y="20422"/>
                      </a:cubicBezTo>
                      <a:cubicBezTo>
                        <a:pt x="1245" y="18161"/>
                        <a:pt x="0" y="15151"/>
                        <a:pt x="0" y="11951"/>
                      </a:cubicBezTo>
                      <a:cubicBezTo>
                        <a:pt x="0" y="8763"/>
                        <a:pt x="1245" y="5753"/>
                        <a:pt x="3493" y="3505"/>
                      </a:cubicBezTo>
                      <a:cubicBezTo>
                        <a:pt x="5753" y="1257"/>
                        <a:pt x="8763" y="13"/>
                        <a:pt x="11964"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5" name="Shape 4786">
                  <a:extLst>
                    <a:ext uri="{FF2B5EF4-FFF2-40B4-BE49-F238E27FC236}">
                      <a16:creationId xmlns:a16="http://schemas.microsoft.com/office/drawing/2014/main" id="{F3B0E2E9-9B87-451D-A9B7-492FAEF682C5}"/>
                    </a:ext>
                  </a:extLst>
                </p:cNvPr>
                <p:cNvSpPr/>
                <p:nvPr/>
              </p:nvSpPr>
              <p:spPr>
                <a:xfrm>
                  <a:off x="2603077" y="247054"/>
                  <a:ext cx="24333" cy="24016"/>
                </a:xfrm>
                <a:custGeom>
                  <a:avLst/>
                  <a:gdLst/>
                  <a:ahLst/>
                  <a:cxnLst/>
                  <a:rect l="0" t="0" r="0" b="0"/>
                  <a:pathLst>
                    <a:path w="24333" h="24016">
                      <a:moveTo>
                        <a:pt x="11761" y="64"/>
                      </a:moveTo>
                      <a:cubicBezTo>
                        <a:pt x="13488" y="0"/>
                        <a:pt x="15164" y="305"/>
                        <a:pt x="16739" y="965"/>
                      </a:cubicBezTo>
                      <a:cubicBezTo>
                        <a:pt x="21069" y="2756"/>
                        <a:pt x="23965" y="6934"/>
                        <a:pt x="24118" y="11621"/>
                      </a:cubicBezTo>
                      <a:cubicBezTo>
                        <a:pt x="24333" y="18199"/>
                        <a:pt x="19152" y="23736"/>
                        <a:pt x="12574" y="23952"/>
                      </a:cubicBezTo>
                      <a:cubicBezTo>
                        <a:pt x="10846" y="24016"/>
                        <a:pt x="9170" y="23698"/>
                        <a:pt x="7595" y="23051"/>
                      </a:cubicBezTo>
                      <a:cubicBezTo>
                        <a:pt x="3277" y="21260"/>
                        <a:pt x="369" y="17082"/>
                        <a:pt x="216" y="12408"/>
                      </a:cubicBezTo>
                      <a:cubicBezTo>
                        <a:pt x="0" y="5817"/>
                        <a:pt x="5182" y="279"/>
                        <a:pt x="11761"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6" name="Shape 4787">
                  <a:extLst>
                    <a:ext uri="{FF2B5EF4-FFF2-40B4-BE49-F238E27FC236}">
                      <a16:creationId xmlns:a16="http://schemas.microsoft.com/office/drawing/2014/main" id="{5291F399-2816-408D-BFE4-6D66B1C56DB1}"/>
                    </a:ext>
                  </a:extLst>
                </p:cNvPr>
                <p:cNvSpPr/>
                <p:nvPr/>
              </p:nvSpPr>
              <p:spPr>
                <a:xfrm>
                  <a:off x="2699776" y="14336"/>
                  <a:ext cx="24206" cy="24003"/>
                </a:xfrm>
                <a:custGeom>
                  <a:avLst/>
                  <a:gdLst/>
                  <a:ahLst/>
                  <a:cxnLst/>
                  <a:rect l="0" t="0" r="0" b="0"/>
                  <a:pathLst>
                    <a:path w="24206" h="24003">
                      <a:moveTo>
                        <a:pt x="11646" y="51"/>
                      </a:moveTo>
                      <a:cubicBezTo>
                        <a:pt x="13374" y="0"/>
                        <a:pt x="15049" y="292"/>
                        <a:pt x="16625" y="953"/>
                      </a:cubicBezTo>
                      <a:cubicBezTo>
                        <a:pt x="20943" y="2743"/>
                        <a:pt x="23838" y="6922"/>
                        <a:pt x="23991" y="11582"/>
                      </a:cubicBezTo>
                      <a:cubicBezTo>
                        <a:pt x="24206" y="18186"/>
                        <a:pt x="19025" y="23724"/>
                        <a:pt x="12459" y="23940"/>
                      </a:cubicBezTo>
                      <a:cubicBezTo>
                        <a:pt x="10744" y="24003"/>
                        <a:pt x="9055" y="23698"/>
                        <a:pt x="7493" y="23038"/>
                      </a:cubicBezTo>
                      <a:cubicBezTo>
                        <a:pt x="3150" y="21247"/>
                        <a:pt x="280" y="17069"/>
                        <a:pt x="115" y="12395"/>
                      </a:cubicBezTo>
                      <a:cubicBezTo>
                        <a:pt x="0" y="9208"/>
                        <a:pt x="1143" y="6172"/>
                        <a:pt x="3328" y="3835"/>
                      </a:cubicBezTo>
                      <a:cubicBezTo>
                        <a:pt x="5500" y="1499"/>
                        <a:pt x="8458" y="152"/>
                        <a:pt x="11646"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7" name="Shape 4788">
                  <a:extLst>
                    <a:ext uri="{FF2B5EF4-FFF2-40B4-BE49-F238E27FC236}">
                      <a16:creationId xmlns:a16="http://schemas.microsoft.com/office/drawing/2014/main" id="{4375B33D-536C-488C-BEF2-4C7E7263E8B9}"/>
                    </a:ext>
                  </a:extLst>
                </p:cNvPr>
                <p:cNvSpPr/>
                <p:nvPr/>
              </p:nvSpPr>
              <p:spPr>
                <a:xfrm>
                  <a:off x="2698559" y="342853"/>
                  <a:ext cx="25285" cy="25870"/>
                </a:xfrm>
                <a:custGeom>
                  <a:avLst/>
                  <a:gdLst/>
                  <a:ahLst/>
                  <a:cxnLst/>
                  <a:rect l="0" t="0" r="0" b="0"/>
                  <a:pathLst>
                    <a:path w="25285" h="25870">
                      <a:moveTo>
                        <a:pt x="17805" y="1892"/>
                      </a:moveTo>
                      <a:cubicBezTo>
                        <a:pt x="19126" y="2438"/>
                        <a:pt x="20332" y="3226"/>
                        <a:pt x="21386" y="4204"/>
                      </a:cubicBezTo>
                      <a:cubicBezTo>
                        <a:pt x="23723" y="6388"/>
                        <a:pt x="25070" y="9347"/>
                        <a:pt x="25171" y="12535"/>
                      </a:cubicBezTo>
                      <a:cubicBezTo>
                        <a:pt x="25285" y="15723"/>
                        <a:pt x="24130" y="18771"/>
                        <a:pt x="21958" y="21095"/>
                      </a:cubicBezTo>
                      <a:cubicBezTo>
                        <a:pt x="18567" y="24701"/>
                        <a:pt x="13220" y="25870"/>
                        <a:pt x="8648" y="23978"/>
                      </a:cubicBezTo>
                      <a:cubicBezTo>
                        <a:pt x="7315" y="23431"/>
                        <a:pt x="6108" y="22644"/>
                        <a:pt x="5054" y="21666"/>
                      </a:cubicBezTo>
                      <a:cubicBezTo>
                        <a:pt x="253" y="17158"/>
                        <a:pt x="0" y="9576"/>
                        <a:pt x="4508" y="4775"/>
                      </a:cubicBezTo>
                      <a:cubicBezTo>
                        <a:pt x="7886" y="1168"/>
                        <a:pt x="13233" y="0"/>
                        <a:pt x="17805"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8" name="Shape 4789">
                  <a:extLst>
                    <a:ext uri="{FF2B5EF4-FFF2-40B4-BE49-F238E27FC236}">
                      <a16:creationId xmlns:a16="http://schemas.microsoft.com/office/drawing/2014/main" id="{CBB63812-3276-49DE-9A4D-7E7FACC5AB89}"/>
                    </a:ext>
                  </a:extLst>
                </p:cNvPr>
                <p:cNvSpPr/>
                <p:nvPr/>
              </p:nvSpPr>
              <p:spPr>
                <a:xfrm>
                  <a:off x="2601812" y="109672"/>
                  <a:ext cx="26454" cy="25883"/>
                </a:xfrm>
                <a:custGeom>
                  <a:avLst/>
                  <a:gdLst/>
                  <a:ahLst/>
                  <a:cxnLst/>
                  <a:rect l="0" t="0" r="0" b="0"/>
                  <a:pathLst>
                    <a:path w="26454" h="25883">
                      <a:moveTo>
                        <a:pt x="17793" y="1905"/>
                      </a:moveTo>
                      <a:cubicBezTo>
                        <a:pt x="19127" y="2451"/>
                        <a:pt x="20346" y="3239"/>
                        <a:pt x="21387" y="4229"/>
                      </a:cubicBezTo>
                      <a:cubicBezTo>
                        <a:pt x="26188" y="8712"/>
                        <a:pt x="26454" y="16294"/>
                        <a:pt x="21946" y="21120"/>
                      </a:cubicBezTo>
                      <a:cubicBezTo>
                        <a:pt x="18555" y="24727"/>
                        <a:pt x="13221" y="25883"/>
                        <a:pt x="8649" y="23990"/>
                      </a:cubicBezTo>
                      <a:cubicBezTo>
                        <a:pt x="7316" y="23432"/>
                        <a:pt x="6109" y="22657"/>
                        <a:pt x="5055" y="21679"/>
                      </a:cubicBezTo>
                      <a:cubicBezTo>
                        <a:pt x="242" y="17170"/>
                        <a:pt x="0" y="9601"/>
                        <a:pt x="4496" y="4788"/>
                      </a:cubicBezTo>
                      <a:cubicBezTo>
                        <a:pt x="7887" y="1168"/>
                        <a:pt x="13221" y="0"/>
                        <a:pt x="17793"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9" name="Shape 4814">
                  <a:extLst>
                    <a:ext uri="{FF2B5EF4-FFF2-40B4-BE49-F238E27FC236}">
                      <a16:creationId xmlns:a16="http://schemas.microsoft.com/office/drawing/2014/main" id="{8CC04E0E-CB64-4CCE-8AA1-8E47B0CC7E26}"/>
                    </a:ext>
                  </a:extLst>
                </p:cNvPr>
                <p:cNvSpPr/>
                <p:nvPr/>
              </p:nvSpPr>
              <p:spPr>
                <a:xfrm>
                  <a:off x="0" y="127419"/>
                  <a:ext cx="113644" cy="164732"/>
                </a:xfrm>
                <a:custGeom>
                  <a:avLst/>
                  <a:gdLst/>
                  <a:ahLst/>
                  <a:cxnLst/>
                  <a:rect l="0" t="0" r="0" b="0"/>
                  <a:pathLst>
                    <a:path w="113644" h="164732">
                      <a:moveTo>
                        <a:pt x="0" y="0"/>
                      </a:moveTo>
                      <a:lnTo>
                        <a:pt x="11244" y="0"/>
                      </a:lnTo>
                      <a:lnTo>
                        <a:pt x="11244" y="109614"/>
                      </a:lnTo>
                      <a:cubicBezTo>
                        <a:pt x="11244" y="146520"/>
                        <a:pt x="28681" y="153924"/>
                        <a:pt x="56824" y="153924"/>
                      </a:cubicBezTo>
                      <a:cubicBezTo>
                        <a:pt x="84967" y="153924"/>
                        <a:pt x="102404" y="146520"/>
                        <a:pt x="102404" y="109614"/>
                      </a:cubicBezTo>
                      <a:lnTo>
                        <a:pt x="102404" y="0"/>
                      </a:lnTo>
                      <a:lnTo>
                        <a:pt x="113644" y="0"/>
                      </a:lnTo>
                      <a:lnTo>
                        <a:pt x="113644" y="109830"/>
                      </a:lnTo>
                      <a:cubicBezTo>
                        <a:pt x="113644" y="158496"/>
                        <a:pt x="83278" y="164732"/>
                        <a:pt x="56824" y="164732"/>
                      </a:cubicBezTo>
                      <a:cubicBezTo>
                        <a:pt x="36983" y="164732"/>
                        <a:pt x="14936" y="161224"/>
                        <a:pt x="5152" y="138939"/>
                      </a:cubicBezTo>
                      <a:lnTo>
                        <a:pt x="0" y="1098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0" name="Shape 4815">
                  <a:extLst>
                    <a:ext uri="{FF2B5EF4-FFF2-40B4-BE49-F238E27FC236}">
                      <a16:creationId xmlns:a16="http://schemas.microsoft.com/office/drawing/2014/main" id="{6BB6E8D5-296E-481E-95C3-CE27D2D480DF}"/>
                    </a:ext>
                  </a:extLst>
                </p:cNvPr>
                <p:cNvSpPr/>
                <p:nvPr/>
              </p:nvSpPr>
              <p:spPr>
                <a:xfrm>
                  <a:off x="145874" y="127415"/>
                  <a:ext cx="111531" cy="163678"/>
                </a:xfrm>
                <a:custGeom>
                  <a:avLst/>
                  <a:gdLst/>
                  <a:ahLst/>
                  <a:cxnLst/>
                  <a:rect l="0" t="0" r="0" b="0"/>
                  <a:pathLst>
                    <a:path w="111531" h="163678">
                      <a:moveTo>
                        <a:pt x="0" y="0"/>
                      </a:moveTo>
                      <a:lnTo>
                        <a:pt x="7823" y="0"/>
                      </a:lnTo>
                      <a:lnTo>
                        <a:pt x="100266" y="138760"/>
                      </a:lnTo>
                      <a:lnTo>
                        <a:pt x="99860" y="0"/>
                      </a:lnTo>
                      <a:lnTo>
                        <a:pt x="111531" y="0"/>
                      </a:lnTo>
                      <a:lnTo>
                        <a:pt x="111531" y="163678"/>
                      </a:lnTo>
                      <a:lnTo>
                        <a:pt x="103708" y="163678"/>
                      </a:lnTo>
                      <a:lnTo>
                        <a:pt x="11265" y="24917"/>
                      </a:lnTo>
                      <a:lnTo>
                        <a:pt x="11684"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1" name="Shape 5335">
                  <a:extLst>
                    <a:ext uri="{FF2B5EF4-FFF2-40B4-BE49-F238E27FC236}">
                      <a16:creationId xmlns:a16="http://schemas.microsoft.com/office/drawing/2014/main" id="{494CB5F6-D787-461B-B021-D534FDBAD24C}"/>
                    </a:ext>
                  </a:extLst>
                </p:cNvPr>
                <p:cNvSpPr/>
                <p:nvPr/>
              </p:nvSpPr>
              <p:spPr>
                <a:xfrm>
                  <a:off x="295351"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2" name="Shape 4817">
                  <a:extLst>
                    <a:ext uri="{FF2B5EF4-FFF2-40B4-BE49-F238E27FC236}">
                      <a16:creationId xmlns:a16="http://schemas.microsoft.com/office/drawing/2014/main" id="{57434FBC-4C0E-4B80-80DC-7C01E54D5B78}"/>
                    </a:ext>
                  </a:extLst>
                </p:cNvPr>
                <p:cNvSpPr/>
                <p:nvPr/>
              </p:nvSpPr>
              <p:spPr>
                <a:xfrm>
                  <a:off x="334251" y="127415"/>
                  <a:ext cx="123622" cy="164732"/>
                </a:xfrm>
                <a:custGeom>
                  <a:avLst/>
                  <a:gdLst/>
                  <a:ahLst/>
                  <a:cxnLst/>
                  <a:rect l="0" t="0" r="0" b="0"/>
                  <a:pathLst>
                    <a:path w="123622" h="164732">
                      <a:moveTo>
                        <a:pt x="0" y="0"/>
                      </a:moveTo>
                      <a:lnTo>
                        <a:pt x="12383" y="0"/>
                      </a:lnTo>
                      <a:lnTo>
                        <a:pt x="61811" y="143586"/>
                      </a:lnTo>
                      <a:lnTo>
                        <a:pt x="111252" y="0"/>
                      </a:lnTo>
                      <a:lnTo>
                        <a:pt x="123622" y="0"/>
                      </a:lnTo>
                      <a:lnTo>
                        <a:pt x="65799" y="164732"/>
                      </a:lnTo>
                      <a:lnTo>
                        <a:pt x="57823" y="16473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3" name="Shape 4809">
                  <a:extLst>
                    <a:ext uri="{FF2B5EF4-FFF2-40B4-BE49-F238E27FC236}">
                      <a16:creationId xmlns:a16="http://schemas.microsoft.com/office/drawing/2014/main" id="{4369330F-FE52-4830-97A6-94722D4CE2C9}"/>
                    </a:ext>
                  </a:extLst>
                </p:cNvPr>
                <p:cNvSpPr/>
                <p:nvPr/>
              </p:nvSpPr>
              <p:spPr>
                <a:xfrm>
                  <a:off x="480666" y="127416"/>
                  <a:ext cx="92863" cy="163678"/>
                </a:xfrm>
                <a:custGeom>
                  <a:avLst/>
                  <a:gdLst/>
                  <a:ahLst/>
                  <a:cxnLst/>
                  <a:rect l="0" t="0" r="0" b="0"/>
                  <a:pathLst>
                    <a:path w="92863" h="163678">
                      <a:moveTo>
                        <a:pt x="0" y="0"/>
                      </a:moveTo>
                      <a:lnTo>
                        <a:pt x="92863" y="0"/>
                      </a:lnTo>
                      <a:lnTo>
                        <a:pt x="92863" y="10808"/>
                      </a:lnTo>
                      <a:lnTo>
                        <a:pt x="11456" y="10808"/>
                      </a:lnTo>
                      <a:lnTo>
                        <a:pt x="11456" y="73571"/>
                      </a:lnTo>
                      <a:lnTo>
                        <a:pt x="85014" y="73571"/>
                      </a:lnTo>
                      <a:lnTo>
                        <a:pt x="85014" y="84176"/>
                      </a:lnTo>
                      <a:lnTo>
                        <a:pt x="11456" y="84176"/>
                      </a:lnTo>
                      <a:lnTo>
                        <a:pt x="11456" y="152857"/>
                      </a:lnTo>
                      <a:lnTo>
                        <a:pt x="92863" y="152857"/>
                      </a:lnTo>
                      <a:lnTo>
                        <a:pt x="92863"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4" name="Shape 4810">
                  <a:extLst>
                    <a:ext uri="{FF2B5EF4-FFF2-40B4-BE49-F238E27FC236}">
                      <a16:creationId xmlns:a16="http://schemas.microsoft.com/office/drawing/2014/main" id="{27A5E4E7-4D39-4946-A476-4541A94F2801}"/>
                    </a:ext>
                  </a:extLst>
                </p:cNvPr>
                <p:cNvSpPr/>
                <p:nvPr/>
              </p:nvSpPr>
              <p:spPr>
                <a:xfrm>
                  <a:off x="603627" y="127407"/>
                  <a:ext cx="51537" cy="163690"/>
                </a:xfrm>
                <a:custGeom>
                  <a:avLst/>
                  <a:gdLst/>
                  <a:ahLst/>
                  <a:cxnLst/>
                  <a:rect l="0" t="0" r="0" b="0"/>
                  <a:pathLst>
                    <a:path w="51537" h="163690">
                      <a:moveTo>
                        <a:pt x="0" y="0"/>
                      </a:moveTo>
                      <a:lnTo>
                        <a:pt x="51537" y="0"/>
                      </a:lnTo>
                      <a:lnTo>
                        <a:pt x="51537" y="10820"/>
                      </a:lnTo>
                      <a:lnTo>
                        <a:pt x="11468" y="10820"/>
                      </a:lnTo>
                      <a:lnTo>
                        <a:pt x="11468" y="79515"/>
                      </a:lnTo>
                      <a:lnTo>
                        <a:pt x="51537" y="79515"/>
                      </a:lnTo>
                      <a:lnTo>
                        <a:pt x="51537" y="90322"/>
                      </a:lnTo>
                      <a:lnTo>
                        <a:pt x="11468" y="90322"/>
                      </a:lnTo>
                      <a:lnTo>
                        <a:pt x="11468"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5" name="Shape 4811">
                  <a:extLst>
                    <a:ext uri="{FF2B5EF4-FFF2-40B4-BE49-F238E27FC236}">
                      <a16:creationId xmlns:a16="http://schemas.microsoft.com/office/drawing/2014/main" id="{5213D5DF-14BE-4232-9A33-3A830AA3C3AD}"/>
                    </a:ext>
                  </a:extLst>
                </p:cNvPr>
                <p:cNvSpPr/>
                <p:nvPr/>
              </p:nvSpPr>
              <p:spPr>
                <a:xfrm>
                  <a:off x="655164" y="127407"/>
                  <a:ext cx="59233" cy="163690"/>
                </a:xfrm>
                <a:custGeom>
                  <a:avLst/>
                  <a:gdLst/>
                  <a:ahLst/>
                  <a:cxnLst/>
                  <a:rect l="0" t="0" r="0" b="0"/>
                  <a:pathLst>
                    <a:path w="59233" h="163690">
                      <a:moveTo>
                        <a:pt x="0" y="0"/>
                      </a:moveTo>
                      <a:lnTo>
                        <a:pt x="838" y="0"/>
                      </a:lnTo>
                      <a:cubicBezTo>
                        <a:pt x="42900" y="0"/>
                        <a:pt x="51524" y="18059"/>
                        <a:pt x="51524" y="45161"/>
                      </a:cubicBezTo>
                      <a:cubicBezTo>
                        <a:pt x="51524" y="64833"/>
                        <a:pt x="47498" y="83642"/>
                        <a:pt x="19075" y="88938"/>
                      </a:cubicBezTo>
                      <a:lnTo>
                        <a:pt x="59233" y="163690"/>
                      </a:lnTo>
                      <a:lnTo>
                        <a:pt x="45657" y="163690"/>
                      </a:lnTo>
                      <a:lnTo>
                        <a:pt x="7328" y="90221"/>
                      </a:lnTo>
                      <a:cubicBezTo>
                        <a:pt x="5207" y="90322"/>
                        <a:pt x="3073" y="90322"/>
                        <a:pt x="838" y="90322"/>
                      </a:cubicBezTo>
                      <a:lnTo>
                        <a:pt x="0" y="90322"/>
                      </a:lnTo>
                      <a:lnTo>
                        <a:pt x="0" y="79515"/>
                      </a:lnTo>
                      <a:lnTo>
                        <a:pt x="4026" y="79515"/>
                      </a:lnTo>
                      <a:cubicBezTo>
                        <a:pt x="34176" y="79515"/>
                        <a:pt x="40068" y="66916"/>
                        <a:pt x="40068" y="45161"/>
                      </a:cubicBezTo>
                      <a:cubicBezTo>
                        <a:pt x="40068" y="23406"/>
                        <a:pt x="34176" y="10820"/>
                        <a:pt x="4026" y="10820"/>
                      </a:cubicBezTo>
                      <a:lnTo>
                        <a:pt x="0" y="1082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6" name="Shape 4812">
                  <a:extLst>
                    <a:ext uri="{FF2B5EF4-FFF2-40B4-BE49-F238E27FC236}">
                      <a16:creationId xmlns:a16="http://schemas.microsoft.com/office/drawing/2014/main" id="{23144A21-FB27-4305-87D7-687C93418C48}"/>
                    </a:ext>
                  </a:extLst>
                </p:cNvPr>
                <p:cNvSpPr/>
                <p:nvPr/>
              </p:nvSpPr>
              <p:spPr>
                <a:xfrm>
                  <a:off x="731063" y="126362"/>
                  <a:ext cx="104534" cy="165786"/>
                </a:xfrm>
                <a:custGeom>
                  <a:avLst/>
                  <a:gdLst/>
                  <a:ahLst/>
                  <a:cxnLst/>
                  <a:rect l="0" t="0" r="0" b="0"/>
                  <a:pathLst>
                    <a:path w="104534" h="165786">
                      <a:moveTo>
                        <a:pt x="54064" y="0"/>
                      </a:moveTo>
                      <a:cubicBezTo>
                        <a:pt x="70294" y="0"/>
                        <a:pt x="83337" y="2057"/>
                        <a:pt x="93954" y="6299"/>
                      </a:cubicBezTo>
                      <a:lnTo>
                        <a:pt x="95415" y="6883"/>
                      </a:lnTo>
                      <a:lnTo>
                        <a:pt x="95415" y="18402"/>
                      </a:lnTo>
                      <a:lnTo>
                        <a:pt x="92265" y="17234"/>
                      </a:lnTo>
                      <a:cubicBezTo>
                        <a:pt x="79489" y="12484"/>
                        <a:pt x="69494" y="10808"/>
                        <a:pt x="54064" y="10808"/>
                      </a:cubicBezTo>
                      <a:cubicBezTo>
                        <a:pt x="15684" y="10808"/>
                        <a:pt x="11252" y="29566"/>
                        <a:pt x="11252" y="43663"/>
                      </a:cubicBezTo>
                      <a:cubicBezTo>
                        <a:pt x="11252" y="67272"/>
                        <a:pt x="19926" y="70815"/>
                        <a:pt x="54115" y="74638"/>
                      </a:cubicBezTo>
                      <a:cubicBezTo>
                        <a:pt x="86309" y="78181"/>
                        <a:pt x="104534" y="81953"/>
                        <a:pt x="104534" y="118516"/>
                      </a:cubicBezTo>
                      <a:cubicBezTo>
                        <a:pt x="104534" y="159652"/>
                        <a:pt x="67081" y="165786"/>
                        <a:pt x="44742" y="165786"/>
                      </a:cubicBezTo>
                      <a:cubicBezTo>
                        <a:pt x="30924" y="165786"/>
                        <a:pt x="11912" y="162547"/>
                        <a:pt x="1473" y="158420"/>
                      </a:cubicBezTo>
                      <a:lnTo>
                        <a:pt x="0" y="157836"/>
                      </a:lnTo>
                      <a:lnTo>
                        <a:pt x="0" y="146533"/>
                      </a:lnTo>
                      <a:lnTo>
                        <a:pt x="3149" y="147701"/>
                      </a:lnTo>
                      <a:cubicBezTo>
                        <a:pt x="12878" y="151295"/>
                        <a:pt x="25451" y="154978"/>
                        <a:pt x="44958" y="154978"/>
                      </a:cubicBezTo>
                      <a:cubicBezTo>
                        <a:pt x="77343" y="154978"/>
                        <a:pt x="93091" y="143053"/>
                        <a:pt x="93091" y="118516"/>
                      </a:cubicBezTo>
                      <a:cubicBezTo>
                        <a:pt x="93091" y="93561"/>
                        <a:pt x="87643" y="89179"/>
                        <a:pt x="51473" y="84988"/>
                      </a:cubicBezTo>
                      <a:cubicBezTo>
                        <a:pt x="15684" y="80937"/>
                        <a:pt x="0" y="75794"/>
                        <a:pt x="0" y="43459"/>
                      </a:cubicBezTo>
                      <a:cubicBezTo>
                        <a:pt x="0" y="23622"/>
                        <a:pt x="9385" y="0"/>
                        <a:pt x="54064"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7" name="Shape 5336">
                  <a:extLst>
                    <a:ext uri="{FF2B5EF4-FFF2-40B4-BE49-F238E27FC236}">
                      <a16:creationId xmlns:a16="http://schemas.microsoft.com/office/drawing/2014/main" id="{42463D11-E404-4FB0-9675-F0D1FD2B54E9}"/>
                    </a:ext>
                  </a:extLst>
                </p:cNvPr>
                <p:cNvSpPr/>
                <p:nvPr/>
              </p:nvSpPr>
              <p:spPr>
                <a:xfrm>
                  <a:off x="869099"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8" name="Shape 4803">
                  <a:extLst>
                    <a:ext uri="{FF2B5EF4-FFF2-40B4-BE49-F238E27FC236}">
                      <a16:creationId xmlns:a16="http://schemas.microsoft.com/office/drawing/2014/main" id="{6FC686C3-CF48-4148-AB54-83BD83D2E1C2}"/>
                    </a:ext>
                  </a:extLst>
                </p:cNvPr>
                <p:cNvSpPr/>
                <p:nvPr/>
              </p:nvSpPr>
              <p:spPr>
                <a:xfrm>
                  <a:off x="910021" y="127410"/>
                  <a:ext cx="103886" cy="163690"/>
                </a:xfrm>
                <a:custGeom>
                  <a:avLst/>
                  <a:gdLst/>
                  <a:ahLst/>
                  <a:cxnLst/>
                  <a:rect l="0" t="0" r="0" b="0"/>
                  <a:pathLst>
                    <a:path w="103886" h="163690">
                      <a:moveTo>
                        <a:pt x="0" y="0"/>
                      </a:moveTo>
                      <a:lnTo>
                        <a:pt x="103886" y="0"/>
                      </a:lnTo>
                      <a:lnTo>
                        <a:pt x="103886" y="10604"/>
                      </a:lnTo>
                      <a:lnTo>
                        <a:pt x="57671" y="10604"/>
                      </a:lnTo>
                      <a:lnTo>
                        <a:pt x="57671" y="163690"/>
                      </a:lnTo>
                      <a:lnTo>
                        <a:pt x="46215" y="163690"/>
                      </a:lnTo>
                      <a:lnTo>
                        <a:pt x="46215" y="10604"/>
                      </a:lnTo>
                      <a:lnTo>
                        <a:pt x="0" y="1060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9" name="Shape 4804">
                  <a:extLst>
                    <a:ext uri="{FF2B5EF4-FFF2-40B4-BE49-F238E27FC236}">
                      <a16:creationId xmlns:a16="http://schemas.microsoft.com/office/drawing/2014/main" id="{3D89BF95-5A15-4D33-A42E-7B1FA163B521}"/>
                    </a:ext>
                  </a:extLst>
                </p:cNvPr>
                <p:cNvSpPr/>
                <p:nvPr/>
              </p:nvSpPr>
              <p:spPr>
                <a:xfrm>
                  <a:off x="1073712" y="91662"/>
                  <a:ext cx="45682" cy="24155"/>
                </a:xfrm>
                <a:custGeom>
                  <a:avLst/>
                  <a:gdLst/>
                  <a:ahLst/>
                  <a:cxnLst/>
                  <a:rect l="0" t="0" r="0" b="0"/>
                  <a:pathLst>
                    <a:path w="45682" h="24155">
                      <a:moveTo>
                        <a:pt x="26898" y="0"/>
                      </a:moveTo>
                      <a:lnTo>
                        <a:pt x="45682" y="0"/>
                      </a:lnTo>
                      <a:lnTo>
                        <a:pt x="10642" y="24155"/>
                      </a:lnTo>
                      <a:lnTo>
                        <a:pt x="0" y="24155"/>
                      </a:lnTo>
                      <a:lnTo>
                        <a:pt x="2689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0" name="Shape 4805">
                  <a:extLst>
                    <a:ext uri="{FF2B5EF4-FFF2-40B4-BE49-F238E27FC236}">
                      <a16:creationId xmlns:a16="http://schemas.microsoft.com/office/drawing/2014/main" id="{A3B5E794-9BEC-43BF-BACA-CEB7352A616B}"/>
                    </a:ext>
                  </a:extLst>
                </p:cNvPr>
                <p:cNvSpPr/>
                <p:nvPr/>
              </p:nvSpPr>
              <p:spPr>
                <a:xfrm>
                  <a:off x="1038737" y="127409"/>
                  <a:ext cx="92850" cy="163690"/>
                </a:xfrm>
                <a:custGeom>
                  <a:avLst/>
                  <a:gdLst/>
                  <a:ahLst/>
                  <a:cxnLst/>
                  <a:rect l="0" t="0" r="0" b="0"/>
                  <a:pathLst>
                    <a:path w="92850" h="163690">
                      <a:moveTo>
                        <a:pt x="0" y="0"/>
                      </a:moveTo>
                      <a:lnTo>
                        <a:pt x="92850" y="0"/>
                      </a:lnTo>
                      <a:lnTo>
                        <a:pt x="92850" y="10820"/>
                      </a:lnTo>
                      <a:lnTo>
                        <a:pt x="11430" y="10820"/>
                      </a:lnTo>
                      <a:lnTo>
                        <a:pt x="11430" y="73584"/>
                      </a:lnTo>
                      <a:lnTo>
                        <a:pt x="85014" y="73584"/>
                      </a:lnTo>
                      <a:lnTo>
                        <a:pt x="85014" y="84188"/>
                      </a:lnTo>
                      <a:lnTo>
                        <a:pt x="11430" y="84188"/>
                      </a:lnTo>
                      <a:lnTo>
                        <a:pt x="11430" y="152870"/>
                      </a:lnTo>
                      <a:lnTo>
                        <a:pt x="92850" y="152870"/>
                      </a:lnTo>
                      <a:lnTo>
                        <a:pt x="92850"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1" name="Shape 4806">
                  <a:extLst>
                    <a:ext uri="{FF2B5EF4-FFF2-40B4-BE49-F238E27FC236}">
                      <a16:creationId xmlns:a16="http://schemas.microsoft.com/office/drawing/2014/main" id="{EC07885D-0482-4E94-A81B-4B7D52793BCF}"/>
                    </a:ext>
                  </a:extLst>
                </p:cNvPr>
                <p:cNvSpPr/>
                <p:nvPr/>
              </p:nvSpPr>
              <p:spPr>
                <a:xfrm>
                  <a:off x="1188747" y="123982"/>
                  <a:ext cx="113233" cy="170942"/>
                </a:xfrm>
                <a:custGeom>
                  <a:avLst/>
                  <a:gdLst/>
                  <a:ahLst/>
                  <a:cxnLst/>
                  <a:rect l="0" t="0" r="0" b="0"/>
                  <a:pathLst>
                    <a:path w="113233" h="170942">
                      <a:moveTo>
                        <a:pt x="66675" y="0"/>
                      </a:moveTo>
                      <a:cubicBezTo>
                        <a:pt x="85916" y="0"/>
                        <a:pt x="102083" y="3518"/>
                        <a:pt x="113233" y="8318"/>
                      </a:cubicBezTo>
                      <a:lnTo>
                        <a:pt x="113233" y="39573"/>
                      </a:lnTo>
                      <a:cubicBezTo>
                        <a:pt x="92685" y="31267"/>
                        <a:pt x="80010" y="29083"/>
                        <a:pt x="66675" y="29083"/>
                      </a:cubicBezTo>
                      <a:cubicBezTo>
                        <a:pt x="40234" y="29083"/>
                        <a:pt x="31026" y="54216"/>
                        <a:pt x="31026" y="85471"/>
                      </a:cubicBezTo>
                      <a:cubicBezTo>
                        <a:pt x="31026" y="116726"/>
                        <a:pt x="40234" y="141872"/>
                        <a:pt x="66675" y="141872"/>
                      </a:cubicBezTo>
                      <a:cubicBezTo>
                        <a:pt x="80010" y="141872"/>
                        <a:pt x="92685" y="139675"/>
                        <a:pt x="113233" y="131382"/>
                      </a:cubicBezTo>
                      <a:lnTo>
                        <a:pt x="113233" y="162624"/>
                      </a:lnTo>
                      <a:cubicBezTo>
                        <a:pt x="102083" y="167437"/>
                        <a:pt x="85916" y="170942"/>
                        <a:pt x="66675" y="170942"/>
                      </a:cubicBezTo>
                      <a:cubicBezTo>
                        <a:pt x="16180" y="170942"/>
                        <a:pt x="0" y="132042"/>
                        <a:pt x="0" y="85471"/>
                      </a:cubicBezTo>
                      <a:cubicBezTo>
                        <a:pt x="0" y="38913"/>
                        <a:pt x="16180" y="0"/>
                        <a:pt x="66675"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2" name="Shape 4807">
                  <a:extLst>
                    <a:ext uri="{FF2B5EF4-FFF2-40B4-BE49-F238E27FC236}">
                      <a16:creationId xmlns:a16="http://schemas.microsoft.com/office/drawing/2014/main" id="{EB1CD5D1-880F-478E-A585-32EA73251F05}"/>
                    </a:ext>
                  </a:extLst>
                </p:cNvPr>
                <p:cNvSpPr/>
                <p:nvPr/>
              </p:nvSpPr>
              <p:spPr>
                <a:xfrm>
                  <a:off x="1325165" y="123979"/>
                  <a:ext cx="63627" cy="170942"/>
                </a:xfrm>
                <a:custGeom>
                  <a:avLst/>
                  <a:gdLst/>
                  <a:ahLst/>
                  <a:cxnLst/>
                  <a:rect l="0" t="0" r="0" b="0"/>
                  <a:pathLst>
                    <a:path w="63627" h="170942">
                      <a:moveTo>
                        <a:pt x="63627" y="0"/>
                      </a:moveTo>
                      <a:lnTo>
                        <a:pt x="63627" y="29083"/>
                      </a:lnTo>
                      <a:cubicBezTo>
                        <a:pt x="35204" y="29083"/>
                        <a:pt x="31052" y="55524"/>
                        <a:pt x="31052" y="85471"/>
                      </a:cubicBezTo>
                      <a:cubicBezTo>
                        <a:pt x="31052" y="115418"/>
                        <a:pt x="35204" y="141872"/>
                        <a:pt x="63627" y="141872"/>
                      </a:cubicBezTo>
                      <a:lnTo>
                        <a:pt x="63627" y="170942"/>
                      </a:lnTo>
                      <a:cubicBezTo>
                        <a:pt x="7658" y="170942"/>
                        <a:pt x="0" y="128308"/>
                        <a:pt x="0" y="85471"/>
                      </a:cubicBezTo>
                      <a:cubicBezTo>
                        <a:pt x="0" y="42634"/>
                        <a:pt x="7658" y="0"/>
                        <a:pt x="63627"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3" name="Shape 4808">
                  <a:extLst>
                    <a:ext uri="{FF2B5EF4-FFF2-40B4-BE49-F238E27FC236}">
                      <a16:creationId xmlns:a16="http://schemas.microsoft.com/office/drawing/2014/main" id="{8A1DE1C8-7AEA-41FB-8919-8935F67910B7}"/>
                    </a:ext>
                  </a:extLst>
                </p:cNvPr>
                <p:cNvSpPr/>
                <p:nvPr/>
              </p:nvSpPr>
              <p:spPr>
                <a:xfrm>
                  <a:off x="1349270" y="94680"/>
                  <a:ext cx="39522" cy="21044"/>
                </a:xfrm>
                <a:custGeom>
                  <a:avLst/>
                  <a:gdLst/>
                  <a:ahLst/>
                  <a:cxnLst/>
                  <a:rect l="0" t="0" r="0" b="0"/>
                  <a:pathLst>
                    <a:path w="39522" h="21044">
                      <a:moveTo>
                        <a:pt x="29121" y="0"/>
                      </a:moveTo>
                      <a:lnTo>
                        <a:pt x="39522" y="0"/>
                      </a:lnTo>
                      <a:lnTo>
                        <a:pt x="39522" y="11355"/>
                      </a:lnTo>
                      <a:lnTo>
                        <a:pt x="20981" y="21044"/>
                      </a:lnTo>
                      <a:lnTo>
                        <a:pt x="0" y="21044"/>
                      </a:lnTo>
                      <a:lnTo>
                        <a:pt x="29121"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4" name="Shape 4799">
                  <a:extLst>
                    <a:ext uri="{FF2B5EF4-FFF2-40B4-BE49-F238E27FC236}">
                      <a16:creationId xmlns:a16="http://schemas.microsoft.com/office/drawing/2014/main" id="{612685D9-B197-464B-9B07-7640858147DB}"/>
                    </a:ext>
                  </a:extLst>
                </p:cNvPr>
                <p:cNvSpPr/>
                <p:nvPr/>
              </p:nvSpPr>
              <p:spPr>
                <a:xfrm>
                  <a:off x="1388792" y="123979"/>
                  <a:ext cx="63627" cy="170942"/>
                </a:xfrm>
                <a:custGeom>
                  <a:avLst/>
                  <a:gdLst/>
                  <a:ahLst/>
                  <a:cxnLst/>
                  <a:rect l="0" t="0" r="0" b="0"/>
                  <a:pathLst>
                    <a:path w="63627" h="170942">
                      <a:moveTo>
                        <a:pt x="0" y="0"/>
                      </a:moveTo>
                      <a:cubicBezTo>
                        <a:pt x="56172" y="0"/>
                        <a:pt x="63627" y="42634"/>
                        <a:pt x="63627" y="85471"/>
                      </a:cubicBezTo>
                      <a:cubicBezTo>
                        <a:pt x="63627" y="128308"/>
                        <a:pt x="56172" y="170942"/>
                        <a:pt x="0" y="170942"/>
                      </a:cubicBezTo>
                      <a:lnTo>
                        <a:pt x="0" y="141872"/>
                      </a:lnTo>
                      <a:cubicBezTo>
                        <a:pt x="28410" y="141872"/>
                        <a:pt x="32576" y="115418"/>
                        <a:pt x="32576" y="85471"/>
                      </a:cubicBezTo>
                      <a:cubicBezTo>
                        <a:pt x="32576" y="55524"/>
                        <a:pt x="28410" y="29083"/>
                        <a:pt x="0" y="29083"/>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5" name="Shape 4800">
                  <a:extLst>
                    <a:ext uri="{FF2B5EF4-FFF2-40B4-BE49-F238E27FC236}">
                      <a16:creationId xmlns:a16="http://schemas.microsoft.com/office/drawing/2014/main" id="{CA181581-E16E-4A26-AA47-03AC868F0EA1}"/>
                    </a:ext>
                  </a:extLst>
                </p:cNvPr>
                <p:cNvSpPr/>
                <p:nvPr/>
              </p:nvSpPr>
              <p:spPr>
                <a:xfrm>
                  <a:off x="1388792" y="94680"/>
                  <a:ext cx="38291" cy="21044"/>
                </a:xfrm>
                <a:custGeom>
                  <a:avLst/>
                  <a:gdLst/>
                  <a:ahLst/>
                  <a:cxnLst/>
                  <a:rect l="0" t="0" r="0" b="0"/>
                  <a:pathLst>
                    <a:path w="38291" h="21044">
                      <a:moveTo>
                        <a:pt x="0" y="0"/>
                      </a:moveTo>
                      <a:lnTo>
                        <a:pt x="12764" y="0"/>
                      </a:lnTo>
                      <a:lnTo>
                        <a:pt x="38291" y="21044"/>
                      </a:lnTo>
                      <a:lnTo>
                        <a:pt x="17323" y="21044"/>
                      </a:lnTo>
                      <a:lnTo>
                        <a:pt x="1194" y="10732"/>
                      </a:lnTo>
                      <a:lnTo>
                        <a:pt x="0" y="11355"/>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6" name="Shape 4801">
                  <a:extLst>
                    <a:ext uri="{FF2B5EF4-FFF2-40B4-BE49-F238E27FC236}">
                      <a16:creationId xmlns:a16="http://schemas.microsoft.com/office/drawing/2014/main" id="{05DB0FF5-EDC8-4BD1-B6E2-49BF86624DC5}"/>
                    </a:ext>
                  </a:extLst>
                </p:cNvPr>
                <p:cNvSpPr/>
                <p:nvPr/>
              </p:nvSpPr>
              <p:spPr>
                <a:xfrm>
                  <a:off x="1465283" y="127493"/>
                  <a:ext cx="112573" cy="163932"/>
                </a:xfrm>
                <a:custGeom>
                  <a:avLst/>
                  <a:gdLst/>
                  <a:ahLst/>
                  <a:cxnLst/>
                  <a:rect l="0" t="0" r="0" b="0"/>
                  <a:pathLst>
                    <a:path w="112573" h="163932">
                      <a:moveTo>
                        <a:pt x="0" y="0"/>
                      </a:moveTo>
                      <a:lnTo>
                        <a:pt x="112573" y="0"/>
                      </a:lnTo>
                      <a:lnTo>
                        <a:pt x="112573" y="29058"/>
                      </a:lnTo>
                      <a:lnTo>
                        <a:pt x="71488" y="29058"/>
                      </a:lnTo>
                      <a:lnTo>
                        <a:pt x="71488" y="163932"/>
                      </a:lnTo>
                      <a:lnTo>
                        <a:pt x="41110" y="163932"/>
                      </a:lnTo>
                      <a:lnTo>
                        <a:pt x="41110" y="29058"/>
                      </a:lnTo>
                      <a:lnTo>
                        <a:pt x="0" y="29058"/>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7" name="Shape 4802">
                  <a:extLst>
                    <a:ext uri="{FF2B5EF4-FFF2-40B4-BE49-F238E27FC236}">
                      <a16:creationId xmlns:a16="http://schemas.microsoft.com/office/drawing/2014/main" id="{92D64B29-2094-4153-A8C6-034FE9D8EB1A}"/>
                    </a:ext>
                  </a:extLst>
                </p:cNvPr>
                <p:cNvSpPr/>
                <p:nvPr/>
              </p:nvSpPr>
              <p:spPr>
                <a:xfrm>
                  <a:off x="1599974" y="127489"/>
                  <a:ext cx="102083" cy="163932"/>
                </a:xfrm>
                <a:custGeom>
                  <a:avLst/>
                  <a:gdLst/>
                  <a:ahLst/>
                  <a:cxnLst/>
                  <a:rect l="0" t="0" r="0" b="0"/>
                  <a:pathLst>
                    <a:path w="102083" h="163932">
                      <a:moveTo>
                        <a:pt x="0" y="0"/>
                      </a:moveTo>
                      <a:lnTo>
                        <a:pt x="102083" y="0"/>
                      </a:lnTo>
                      <a:lnTo>
                        <a:pt x="102083" y="29058"/>
                      </a:lnTo>
                      <a:lnTo>
                        <a:pt x="30175" y="29058"/>
                      </a:lnTo>
                      <a:lnTo>
                        <a:pt x="30175" y="64694"/>
                      </a:lnTo>
                      <a:lnTo>
                        <a:pt x="95288" y="64694"/>
                      </a:lnTo>
                      <a:lnTo>
                        <a:pt x="95288" y="93764"/>
                      </a:lnTo>
                      <a:lnTo>
                        <a:pt x="30175" y="93764"/>
                      </a:lnTo>
                      <a:lnTo>
                        <a:pt x="30175" y="134874"/>
                      </a:lnTo>
                      <a:lnTo>
                        <a:pt x="102083" y="134874"/>
                      </a:lnTo>
                      <a:lnTo>
                        <a:pt x="102083"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8" name="Shape 4794">
                  <a:extLst>
                    <a:ext uri="{FF2B5EF4-FFF2-40B4-BE49-F238E27FC236}">
                      <a16:creationId xmlns:a16="http://schemas.microsoft.com/office/drawing/2014/main" id="{CA2413C5-83AA-4D98-8769-084899816BF2}"/>
                    </a:ext>
                  </a:extLst>
                </p:cNvPr>
                <p:cNvSpPr/>
                <p:nvPr/>
              </p:nvSpPr>
              <p:spPr>
                <a:xfrm>
                  <a:off x="1779611" y="127491"/>
                  <a:ext cx="58903" cy="163932"/>
                </a:xfrm>
                <a:custGeom>
                  <a:avLst/>
                  <a:gdLst/>
                  <a:ahLst/>
                  <a:cxnLst/>
                  <a:rect l="0" t="0" r="0" b="0"/>
                  <a:pathLst>
                    <a:path w="58903" h="163932">
                      <a:moveTo>
                        <a:pt x="0" y="0"/>
                      </a:moveTo>
                      <a:lnTo>
                        <a:pt x="48526" y="0"/>
                      </a:lnTo>
                      <a:lnTo>
                        <a:pt x="58903" y="1902"/>
                      </a:lnTo>
                      <a:lnTo>
                        <a:pt x="58903" y="31127"/>
                      </a:lnTo>
                      <a:lnTo>
                        <a:pt x="49200" y="29058"/>
                      </a:lnTo>
                      <a:lnTo>
                        <a:pt x="30150" y="29058"/>
                      </a:lnTo>
                      <a:lnTo>
                        <a:pt x="30150" y="134874"/>
                      </a:lnTo>
                      <a:lnTo>
                        <a:pt x="49200" y="134874"/>
                      </a:lnTo>
                      <a:lnTo>
                        <a:pt x="58903" y="132805"/>
                      </a:lnTo>
                      <a:lnTo>
                        <a:pt x="58903" y="162029"/>
                      </a:lnTo>
                      <a:lnTo>
                        <a:pt x="48526"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9" name="Shape 4795">
                  <a:extLst>
                    <a:ext uri="{FF2B5EF4-FFF2-40B4-BE49-F238E27FC236}">
                      <a16:creationId xmlns:a16="http://schemas.microsoft.com/office/drawing/2014/main" id="{FC30A54B-FFC0-4AED-B6C0-A83CCF3D13A0}"/>
                    </a:ext>
                  </a:extLst>
                </p:cNvPr>
                <p:cNvSpPr/>
                <p:nvPr/>
              </p:nvSpPr>
              <p:spPr>
                <a:xfrm>
                  <a:off x="1838513" y="129394"/>
                  <a:ext cx="60020" cy="160127"/>
                </a:xfrm>
                <a:custGeom>
                  <a:avLst/>
                  <a:gdLst/>
                  <a:ahLst/>
                  <a:cxnLst/>
                  <a:rect l="0" t="0" r="0" b="0"/>
                  <a:pathLst>
                    <a:path w="60020" h="160127">
                      <a:moveTo>
                        <a:pt x="0" y="0"/>
                      </a:moveTo>
                      <a:lnTo>
                        <a:pt x="23769" y="4357"/>
                      </a:lnTo>
                      <a:cubicBezTo>
                        <a:pt x="51283" y="16498"/>
                        <a:pt x="60020" y="45142"/>
                        <a:pt x="60020" y="80051"/>
                      </a:cubicBezTo>
                      <a:cubicBezTo>
                        <a:pt x="60020" y="114979"/>
                        <a:pt x="51283" y="143628"/>
                        <a:pt x="23769" y="155769"/>
                      </a:cubicBezTo>
                      <a:lnTo>
                        <a:pt x="0" y="160127"/>
                      </a:lnTo>
                      <a:lnTo>
                        <a:pt x="0" y="130903"/>
                      </a:lnTo>
                      <a:lnTo>
                        <a:pt x="8747" y="129037"/>
                      </a:lnTo>
                      <a:cubicBezTo>
                        <a:pt x="23709" y="121377"/>
                        <a:pt x="28753" y="103168"/>
                        <a:pt x="28753" y="80051"/>
                      </a:cubicBezTo>
                      <a:cubicBezTo>
                        <a:pt x="28753" y="56953"/>
                        <a:pt x="23709" y="38748"/>
                        <a:pt x="8747" y="31089"/>
                      </a:cubicBezTo>
                      <a:lnTo>
                        <a:pt x="0" y="29224"/>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0" name="Shape 4796">
                  <a:extLst>
                    <a:ext uri="{FF2B5EF4-FFF2-40B4-BE49-F238E27FC236}">
                      <a16:creationId xmlns:a16="http://schemas.microsoft.com/office/drawing/2014/main" id="{E4FBF9C1-7F64-4992-9260-84458E1B952F}"/>
                    </a:ext>
                  </a:extLst>
                </p:cNvPr>
                <p:cNvSpPr/>
                <p:nvPr/>
              </p:nvSpPr>
              <p:spPr>
                <a:xfrm>
                  <a:off x="1918005" y="127489"/>
                  <a:ext cx="35077" cy="54648"/>
                </a:xfrm>
                <a:custGeom>
                  <a:avLst/>
                  <a:gdLst/>
                  <a:ahLst/>
                  <a:cxnLst/>
                  <a:rect l="0" t="0" r="0" b="0"/>
                  <a:pathLst>
                    <a:path w="35077" h="54648">
                      <a:moveTo>
                        <a:pt x="6324" y="0"/>
                      </a:moveTo>
                      <a:lnTo>
                        <a:pt x="35077" y="0"/>
                      </a:lnTo>
                      <a:cubicBezTo>
                        <a:pt x="34188" y="33871"/>
                        <a:pt x="12128" y="54648"/>
                        <a:pt x="12128" y="54648"/>
                      </a:cubicBezTo>
                      <a:lnTo>
                        <a:pt x="0" y="54648"/>
                      </a:lnTo>
                      <a:cubicBezTo>
                        <a:pt x="0" y="54648"/>
                        <a:pt x="10719" y="32791"/>
                        <a:pt x="632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1" name="Shape 4797">
                  <a:extLst>
                    <a:ext uri="{FF2B5EF4-FFF2-40B4-BE49-F238E27FC236}">
                      <a16:creationId xmlns:a16="http://schemas.microsoft.com/office/drawing/2014/main" id="{4FC1EBA9-DF4D-4C67-9A6F-0173AC33FCB0}"/>
                    </a:ext>
                  </a:extLst>
                </p:cNvPr>
                <p:cNvSpPr/>
                <p:nvPr/>
              </p:nvSpPr>
              <p:spPr>
                <a:xfrm>
                  <a:off x="1940585" y="123983"/>
                  <a:ext cx="68631" cy="167437"/>
                </a:xfrm>
                <a:custGeom>
                  <a:avLst/>
                  <a:gdLst/>
                  <a:ahLst/>
                  <a:cxnLst/>
                  <a:rect l="0" t="0" r="0" b="0"/>
                  <a:pathLst>
                    <a:path w="68631" h="167437">
                      <a:moveTo>
                        <a:pt x="58357" y="0"/>
                      </a:moveTo>
                      <a:lnTo>
                        <a:pt x="68631" y="0"/>
                      </a:lnTo>
                      <a:lnTo>
                        <a:pt x="68631" y="55143"/>
                      </a:lnTo>
                      <a:lnTo>
                        <a:pt x="55080" y="97269"/>
                      </a:lnTo>
                      <a:lnTo>
                        <a:pt x="68631" y="97269"/>
                      </a:lnTo>
                      <a:lnTo>
                        <a:pt x="68631" y="125908"/>
                      </a:lnTo>
                      <a:lnTo>
                        <a:pt x="45898" y="125908"/>
                      </a:lnTo>
                      <a:lnTo>
                        <a:pt x="32779" y="167437"/>
                      </a:lnTo>
                      <a:lnTo>
                        <a:pt x="0" y="167437"/>
                      </a:lnTo>
                      <a:lnTo>
                        <a:pt x="58357"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2" name="Shape 4798">
                  <a:extLst>
                    <a:ext uri="{FF2B5EF4-FFF2-40B4-BE49-F238E27FC236}">
                      <a16:creationId xmlns:a16="http://schemas.microsoft.com/office/drawing/2014/main" id="{CE3468E1-E640-47D7-85B8-B5151624FF5C}"/>
                    </a:ext>
                  </a:extLst>
                </p:cNvPr>
                <p:cNvSpPr/>
                <p:nvPr/>
              </p:nvSpPr>
              <p:spPr>
                <a:xfrm>
                  <a:off x="2009216" y="123983"/>
                  <a:ext cx="68872" cy="167437"/>
                </a:xfrm>
                <a:custGeom>
                  <a:avLst/>
                  <a:gdLst/>
                  <a:ahLst/>
                  <a:cxnLst/>
                  <a:rect l="0" t="0" r="0" b="0"/>
                  <a:pathLst>
                    <a:path w="68872" h="167437">
                      <a:moveTo>
                        <a:pt x="0" y="0"/>
                      </a:moveTo>
                      <a:lnTo>
                        <a:pt x="10732" y="0"/>
                      </a:lnTo>
                      <a:lnTo>
                        <a:pt x="68872" y="167437"/>
                      </a:lnTo>
                      <a:lnTo>
                        <a:pt x="36297" y="167437"/>
                      </a:lnTo>
                      <a:lnTo>
                        <a:pt x="22517" y="125908"/>
                      </a:lnTo>
                      <a:lnTo>
                        <a:pt x="0" y="125908"/>
                      </a:lnTo>
                      <a:lnTo>
                        <a:pt x="0" y="97269"/>
                      </a:lnTo>
                      <a:lnTo>
                        <a:pt x="13551" y="97269"/>
                      </a:lnTo>
                      <a:lnTo>
                        <a:pt x="229" y="54432"/>
                      </a:lnTo>
                      <a:lnTo>
                        <a:pt x="0" y="55143"/>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3" name="Shape 4790">
                  <a:extLst>
                    <a:ext uri="{FF2B5EF4-FFF2-40B4-BE49-F238E27FC236}">
                      <a16:creationId xmlns:a16="http://schemas.microsoft.com/office/drawing/2014/main" id="{A9164442-FFEE-4B65-9B26-4087EF0AFF1D}"/>
                    </a:ext>
                  </a:extLst>
                </p:cNvPr>
                <p:cNvSpPr/>
                <p:nvPr/>
              </p:nvSpPr>
              <p:spPr>
                <a:xfrm>
                  <a:off x="2090347" y="127489"/>
                  <a:ext cx="121120" cy="163932"/>
                </a:xfrm>
                <a:custGeom>
                  <a:avLst/>
                  <a:gdLst/>
                  <a:ahLst/>
                  <a:cxnLst/>
                  <a:rect l="0" t="0" r="0" b="0"/>
                  <a:pathLst>
                    <a:path w="121120" h="163932">
                      <a:moveTo>
                        <a:pt x="3950" y="0"/>
                      </a:moveTo>
                      <a:lnTo>
                        <a:pt x="118263" y="0"/>
                      </a:lnTo>
                      <a:lnTo>
                        <a:pt x="118263" y="19444"/>
                      </a:lnTo>
                      <a:lnTo>
                        <a:pt x="41326" y="134874"/>
                      </a:lnTo>
                      <a:lnTo>
                        <a:pt x="121120" y="134874"/>
                      </a:lnTo>
                      <a:lnTo>
                        <a:pt x="121120" y="163932"/>
                      </a:lnTo>
                      <a:lnTo>
                        <a:pt x="0" y="163932"/>
                      </a:lnTo>
                      <a:lnTo>
                        <a:pt x="0" y="144475"/>
                      </a:lnTo>
                      <a:lnTo>
                        <a:pt x="76937" y="29058"/>
                      </a:lnTo>
                      <a:lnTo>
                        <a:pt x="3950" y="29058"/>
                      </a:lnTo>
                      <a:lnTo>
                        <a:pt x="395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4" name="Shape 4791">
                  <a:extLst>
                    <a:ext uri="{FF2B5EF4-FFF2-40B4-BE49-F238E27FC236}">
                      <a16:creationId xmlns:a16="http://schemas.microsoft.com/office/drawing/2014/main" id="{81151687-51AC-4256-BE03-BBFED6567DF3}"/>
                    </a:ext>
                  </a:extLst>
                </p:cNvPr>
                <p:cNvSpPr/>
                <p:nvPr/>
              </p:nvSpPr>
              <p:spPr>
                <a:xfrm>
                  <a:off x="2232469" y="127503"/>
                  <a:ext cx="121095" cy="167411"/>
                </a:xfrm>
                <a:custGeom>
                  <a:avLst/>
                  <a:gdLst/>
                  <a:ahLst/>
                  <a:cxnLst/>
                  <a:rect l="0" t="0" r="0" b="0"/>
                  <a:pathLst>
                    <a:path w="121095" h="167411">
                      <a:moveTo>
                        <a:pt x="0" y="0"/>
                      </a:moveTo>
                      <a:lnTo>
                        <a:pt x="30163" y="0"/>
                      </a:lnTo>
                      <a:lnTo>
                        <a:pt x="30163" y="108179"/>
                      </a:lnTo>
                      <a:cubicBezTo>
                        <a:pt x="30163" y="135738"/>
                        <a:pt x="50064" y="138125"/>
                        <a:pt x="60554" y="138125"/>
                      </a:cubicBezTo>
                      <a:cubicBezTo>
                        <a:pt x="71031" y="138125"/>
                        <a:pt x="90932" y="135738"/>
                        <a:pt x="90932" y="108179"/>
                      </a:cubicBezTo>
                      <a:lnTo>
                        <a:pt x="90932" y="0"/>
                      </a:lnTo>
                      <a:lnTo>
                        <a:pt x="121095" y="0"/>
                      </a:lnTo>
                      <a:lnTo>
                        <a:pt x="121095" y="110807"/>
                      </a:lnTo>
                      <a:cubicBezTo>
                        <a:pt x="121095" y="159550"/>
                        <a:pt x="81090" y="167411"/>
                        <a:pt x="60554" y="167411"/>
                      </a:cubicBezTo>
                      <a:cubicBezTo>
                        <a:pt x="40005" y="167411"/>
                        <a:pt x="0" y="159550"/>
                        <a:pt x="0" y="110807"/>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5" name="Shape 4792">
                  <a:extLst>
                    <a:ext uri="{FF2B5EF4-FFF2-40B4-BE49-F238E27FC236}">
                      <a16:creationId xmlns:a16="http://schemas.microsoft.com/office/drawing/2014/main" id="{8DAB209B-0FFB-4A9F-A288-F4875C68EE23}"/>
                    </a:ext>
                  </a:extLst>
                </p:cNvPr>
                <p:cNvSpPr/>
                <p:nvPr/>
              </p:nvSpPr>
              <p:spPr>
                <a:xfrm>
                  <a:off x="2382251" y="127494"/>
                  <a:ext cx="54750" cy="163932"/>
                </a:xfrm>
                <a:custGeom>
                  <a:avLst/>
                  <a:gdLst/>
                  <a:ahLst/>
                  <a:cxnLst/>
                  <a:rect l="0" t="0" r="0" b="0"/>
                  <a:pathLst>
                    <a:path w="54750" h="163932">
                      <a:moveTo>
                        <a:pt x="0" y="0"/>
                      </a:moveTo>
                      <a:lnTo>
                        <a:pt x="54420" y="0"/>
                      </a:lnTo>
                      <a:lnTo>
                        <a:pt x="54750" y="42"/>
                      </a:lnTo>
                      <a:lnTo>
                        <a:pt x="54750" y="29058"/>
                      </a:lnTo>
                      <a:lnTo>
                        <a:pt x="30150" y="29058"/>
                      </a:lnTo>
                      <a:lnTo>
                        <a:pt x="30150" y="70155"/>
                      </a:lnTo>
                      <a:lnTo>
                        <a:pt x="54750" y="70155"/>
                      </a:lnTo>
                      <a:lnTo>
                        <a:pt x="54750" y="99225"/>
                      </a:lnTo>
                      <a:lnTo>
                        <a:pt x="30150" y="99225"/>
                      </a:lnTo>
                      <a:lnTo>
                        <a:pt x="30150"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6" name="Shape 4793">
                  <a:extLst>
                    <a:ext uri="{FF2B5EF4-FFF2-40B4-BE49-F238E27FC236}">
                      <a16:creationId xmlns:a16="http://schemas.microsoft.com/office/drawing/2014/main" id="{5C80F8F0-C7CA-4742-8085-5878023E0823}"/>
                    </a:ext>
                  </a:extLst>
                </p:cNvPr>
                <p:cNvSpPr/>
                <p:nvPr/>
              </p:nvSpPr>
              <p:spPr>
                <a:xfrm>
                  <a:off x="2437001" y="127535"/>
                  <a:ext cx="69621" cy="163890"/>
                </a:xfrm>
                <a:custGeom>
                  <a:avLst/>
                  <a:gdLst/>
                  <a:ahLst/>
                  <a:cxnLst/>
                  <a:rect l="0" t="0" r="0" b="0"/>
                  <a:pathLst>
                    <a:path w="69621" h="163890">
                      <a:moveTo>
                        <a:pt x="0" y="0"/>
                      </a:moveTo>
                      <a:lnTo>
                        <a:pt x="26804" y="3403"/>
                      </a:lnTo>
                      <a:cubicBezTo>
                        <a:pt x="48872" y="10174"/>
                        <a:pt x="56502" y="26565"/>
                        <a:pt x="56502" y="49348"/>
                      </a:cubicBezTo>
                      <a:cubicBezTo>
                        <a:pt x="56502" y="70113"/>
                        <a:pt x="50597" y="85201"/>
                        <a:pt x="32461" y="93290"/>
                      </a:cubicBezTo>
                      <a:cubicBezTo>
                        <a:pt x="35725" y="100275"/>
                        <a:pt x="39878" y="107476"/>
                        <a:pt x="43815" y="114715"/>
                      </a:cubicBezTo>
                      <a:cubicBezTo>
                        <a:pt x="51689" y="129574"/>
                        <a:pt x="62826" y="150987"/>
                        <a:pt x="69621" y="163890"/>
                      </a:cubicBezTo>
                      <a:lnTo>
                        <a:pt x="33109" y="163890"/>
                      </a:lnTo>
                      <a:lnTo>
                        <a:pt x="1409" y="99183"/>
                      </a:lnTo>
                      <a:lnTo>
                        <a:pt x="0" y="99183"/>
                      </a:lnTo>
                      <a:lnTo>
                        <a:pt x="0" y="70113"/>
                      </a:lnTo>
                      <a:lnTo>
                        <a:pt x="2501" y="70113"/>
                      </a:lnTo>
                      <a:cubicBezTo>
                        <a:pt x="21742" y="70113"/>
                        <a:pt x="24600" y="60931"/>
                        <a:pt x="24600" y="49348"/>
                      </a:cubicBezTo>
                      <a:cubicBezTo>
                        <a:pt x="24600" y="37982"/>
                        <a:pt x="21742" y="29016"/>
                        <a:pt x="2501" y="29016"/>
                      </a:cubicBezTo>
                      <a:lnTo>
                        <a:pt x="0" y="29016"/>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grpSp>
          <p:grpSp>
            <p:nvGrpSpPr>
              <p:cNvPr id="311" name="Group 4818">
                <a:extLst>
                  <a:ext uri="{FF2B5EF4-FFF2-40B4-BE49-F238E27FC236}">
                    <a16:creationId xmlns:a16="http://schemas.microsoft.com/office/drawing/2014/main" id="{E961825E-E62C-4412-AC61-4A7E10003D38}"/>
                  </a:ext>
                </a:extLst>
              </p:cNvPr>
              <p:cNvGrpSpPr/>
              <p:nvPr/>
            </p:nvGrpSpPr>
            <p:grpSpPr>
              <a:xfrm>
                <a:off x="427356" y="389424"/>
                <a:ext cx="654059" cy="574043"/>
                <a:chOff x="0" y="0"/>
                <a:chExt cx="654181" cy="574510"/>
              </a:xfrm>
            </p:grpSpPr>
            <p:sp>
              <p:nvSpPr>
                <p:cNvPr id="312" name="Shape 4819">
                  <a:extLst>
                    <a:ext uri="{FF2B5EF4-FFF2-40B4-BE49-F238E27FC236}">
                      <a16:creationId xmlns:a16="http://schemas.microsoft.com/office/drawing/2014/main" id="{0DD354B4-31AE-46C1-82C7-8F6738CE6CE7}"/>
                    </a:ext>
                  </a:extLst>
                </p:cNvPr>
                <p:cNvSpPr/>
                <p:nvPr/>
              </p:nvSpPr>
              <p:spPr>
                <a:xfrm>
                  <a:off x="272" y="151765"/>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3" name="Shape 4820">
                  <a:extLst>
                    <a:ext uri="{FF2B5EF4-FFF2-40B4-BE49-F238E27FC236}">
                      <a16:creationId xmlns:a16="http://schemas.microsoft.com/office/drawing/2014/main" id="{281EBCBC-2724-4117-8723-DD97FAA32EA4}"/>
                    </a:ext>
                  </a:extLst>
                </p:cNvPr>
                <p:cNvSpPr/>
                <p:nvPr/>
              </p:nvSpPr>
              <p:spPr>
                <a:xfrm>
                  <a:off x="25253" y="152282"/>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4" name="Shape 4821">
                  <a:extLst>
                    <a:ext uri="{FF2B5EF4-FFF2-40B4-BE49-F238E27FC236}">
                      <a16:creationId xmlns:a16="http://schemas.microsoft.com/office/drawing/2014/main" id="{01E54551-6100-43F9-80DD-4A72BDEAC4B7}"/>
                    </a:ext>
                  </a:extLst>
                </p:cNvPr>
                <p:cNvSpPr/>
                <p:nvPr/>
              </p:nvSpPr>
              <p:spPr>
                <a:xfrm>
                  <a:off x="7200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5" name="Shape 4822">
                  <a:extLst>
                    <a:ext uri="{FF2B5EF4-FFF2-40B4-BE49-F238E27FC236}">
                      <a16:creationId xmlns:a16="http://schemas.microsoft.com/office/drawing/2014/main" id="{6AF18756-597D-4784-B952-5867CAB76B2C}"/>
                    </a:ext>
                  </a:extLst>
                </p:cNvPr>
                <p:cNvSpPr/>
                <p:nvPr/>
              </p:nvSpPr>
              <p:spPr>
                <a:xfrm>
                  <a:off x="87033" y="130543"/>
                  <a:ext cx="28194" cy="14694"/>
                </a:xfrm>
                <a:custGeom>
                  <a:avLst/>
                  <a:gdLst/>
                  <a:ahLst/>
                  <a:cxnLst/>
                  <a:rect l="0" t="0" r="0" b="0"/>
                  <a:pathLst>
                    <a:path w="28194" h="14694">
                      <a:moveTo>
                        <a:pt x="12294" y="0"/>
                      </a:moveTo>
                      <a:lnTo>
                        <a:pt x="28194" y="0"/>
                      </a:lnTo>
                      <a:lnTo>
                        <a:pt x="14033" y="14694"/>
                      </a:lnTo>
                      <a:lnTo>
                        <a:pt x="0" y="14694"/>
                      </a:lnTo>
                      <a:lnTo>
                        <a:pt x="122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6" name="Shape 4823">
                  <a:extLst>
                    <a:ext uri="{FF2B5EF4-FFF2-40B4-BE49-F238E27FC236}">
                      <a16:creationId xmlns:a16="http://schemas.microsoft.com/office/drawing/2014/main" id="{CFCB05D3-D892-4A7E-BEF4-57BA4BF3BA93}"/>
                    </a:ext>
                  </a:extLst>
                </p:cNvPr>
                <p:cNvSpPr/>
                <p:nvPr/>
              </p:nvSpPr>
              <p:spPr>
                <a:xfrm>
                  <a:off x="134385" y="151765"/>
                  <a:ext cx="25851" cy="76200"/>
                </a:xfrm>
                <a:custGeom>
                  <a:avLst/>
                  <a:gdLst/>
                  <a:ahLst/>
                  <a:cxnLst/>
                  <a:rect l="0" t="0" r="0" b="0"/>
                  <a:pathLst>
                    <a:path w="25851" h="76200">
                      <a:moveTo>
                        <a:pt x="0" y="0"/>
                      </a:moveTo>
                      <a:lnTo>
                        <a:pt x="25146" y="0"/>
                      </a:lnTo>
                      <a:lnTo>
                        <a:pt x="25851" y="216"/>
                      </a:lnTo>
                      <a:lnTo>
                        <a:pt x="25851" y="13189"/>
                      </a:lnTo>
                      <a:lnTo>
                        <a:pt x="25794" y="13170"/>
                      </a:lnTo>
                      <a:lnTo>
                        <a:pt x="15456" y="13170"/>
                      </a:lnTo>
                      <a:lnTo>
                        <a:pt x="15456" y="32220"/>
                      </a:lnTo>
                      <a:lnTo>
                        <a:pt x="25794" y="32220"/>
                      </a:lnTo>
                      <a:lnTo>
                        <a:pt x="25851" y="32201"/>
                      </a:lnTo>
                      <a:lnTo>
                        <a:pt x="25851" y="45174"/>
                      </a:lnTo>
                      <a:lnTo>
                        <a:pt x="2514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7" name="Shape 4824">
                  <a:extLst>
                    <a:ext uri="{FF2B5EF4-FFF2-40B4-BE49-F238E27FC236}">
                      <a16:creationId xmlns:a16="http://schemas.microsoft.com/office/drawing/2014/main" id="{0FFACA59-9723-4ACC-B047-D1A4E1606932}"/>
                    </a:ext>
                  </a:extLst>
                </p:cNvPr>
                <p:cNvSpPr/>
                <p:nvPr/>
              </p:nvSpPr>
              <p:spPr>
                <a:xfrm>
                  <a:off x="160236" y="151981"/>
                  <a:ext cx="26295" cy="44958"/>
                </a:xfrm>
                <a:custGeom>
                  <a:avLst/>
                  <a:gdLst/>
                  <a:ahLst/>
                  <a:cxnLst/>
                  <a:rect l="0" t="0" r="0" b="0"/>
                  <a:pathLst>
                    <a:path w="26295" h="44958">
                      <a:moveTo>
                        <a:pt x="0" y="0"/>
                      </a:moveTo>
                      <a:lnTo>
                        <a:pt x="19082" y="5851"/>
                      </a:lnTo>
                      <a:cubicBezTo>
                        <a:pt x="23736" y="9769"/>
                        <a:pt x="26295" y="15456"/>
                        <a:pt x="26295" y="22530"/>
                      </a:cubicBezTo>
                      <a:cubicBezTo>
                        <a:pt x="26295" y="29553"/>
                        <a:pt x="23736" y="35214"/>
                        <a:pt x="19082" y="39119"/>
                      </a:cubicBezTo>
                      <a:lnTo>
                        <a:pt x="0" y="44958"/>
                      </a:lnTo>
                      <a:lnTo>
                        <a:pt x="0" y="31985"/>
                      </a:lnTo>
                      <a:lnTo>
                        <a:pt x="7622" y="29488"/>
                      </a:lnTo>
                      <a:cubicBezTo>
                        <a:pt x="9417" y="27841"/>
                        <a:pt x="10395" y="25419"/>
                        <a:pt x="10395" y="22314"/>
                      </a:cubicBezTo>
                      <a:cubicBezTo>
                        <a:pt x="10395" y="19431"/>
                        <a:pt x="9417" y="17091"/>
                        <a:pt x="7622" y="15472"/>
                      </a:cubicBezTo>
                      <a:lnTo>
                        <a:pt x="0" y="12973"/>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8" name="Shape 4825">
                  <a:extLst>
                    <a:ext uri="{FF2B5EF4-FFF2-40B4-BE49-F238E27FC236}">
                      <a16:creationId xmlns:a16="http://schemas.microsoft.com/office/drawing/2014/main" id="{35DEED9A-D888-4A1A-83C5-4388B485C79D}"/>
                    </a:ext>
                  </a:extLst>
                </p:cNvPr>
                <p:cNvSpPr/>
                <p:nvPr/>
              </p:nvSpPr>
              <p:spPr>
                <a:xfrm>
                  <a:off x="19795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9" name="Shape 4826">
                  <a:extLst>
                    <a:ext uri="{FF2B5EF4-FFF2-40B4-BE49-F238E27FC236}">
                      <a16:creationId xmlns:a16="http://schemas.microsoft.com/office/drawing/2014/main" id="{C40F84EB-6124-47FB-B9E7-98214FF170C5}"/>
                    </a:ext>
                  </a:extLst>
                </p:cNvPr>
                <p:cNvSpPr/>
                <p:nvPr/>
              </p:nvSpPr>
              <p:spPr>
                <a:xfrm>
                  <a:off x="278839" y="151765"/>
                  <a:ext cx="25578" cy="76200"/>
                </a:xfrm>
                <a:custGeom>
                  <a:avLst/>
                  <a:gdLst/>
                  <a:ahLst/>
                  <a:cxnLst/>
                  <a:rect l="0" t="0" r="0" b="0"/>
                  <a:pathLst>
                    <a:path w="25578" h="76200">
                      <a:moveTo>
                        <a:pt x="0" y="0"/>
                      </a:moveTo>
                      <a:lnTo>
                        <a:pt x="21666" y="0"/>
                      </a:lnTo>
                      <a:lnTo>
                        <a:pt x="25578" y="1156"/>
                      </a:lnTo>
                      <a:lnTo>
                        <a:pt x="25578" y="14338"/>
                      </a:lnTo>
                      <a:lnTo>
                        <a:pt x="21984" y="13170"/>
                      </a:lnTo>
                      <a:lnTo>
                        <a:pt x="15456" y="13170"/>
                      </a:lnTo>
                      <a:lnTo>
                        <a:pt x="15456" y="29832"/>
                      </a:lnTo>
                      <a:lnTo>
                        <a:pt x="21984" y="29832"/>
                      </a:lnTo>
                      <a:lnTo>
                        <a:pt x="25578" y="28700"/>
                      </a:lnTo>
                      <a:lnTo>
                        <a:pt x="25578" y="43526"/>
                      </a:lnTo>
                      <a:lnTo>
                        <a:pt x="24168" y="43104"/>
                      </a:lnTo>
                      <a:lnTo>
                        <a:pt x="15456" y="43104"/>
                      </a:lnTo>
                      <a:lnTo>
                        <a:pt x="15456" y="63030"/>
                      </a:lnTo>
                      <a:lnTo>
                        <a:pt x="24168" y="63030"/>
                      </a:lnTo>
                      <a:lnTo>
                        <a:pt x="25578" y="62581"/>
                      </a:lnTo>
                      <a:lnTo>
                        <a:pt x="25578" y="75539"/>
                      </a:lnTo>
                      <a:lnTo>
                        <a:pt x="2329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0" name="Shape 4827">
                  <a:extLst>
                    <a:ext uri="{FF2B5EF4-FFF2-40B4-BE49-F238E27FC236}">
                      <a16:creationId xmlns:a16="http://schemas.microsoft.com/office/drawing/2014/main" id="{F91B3AE1-1253-463E-80D0-024BAFBA5879}"/>
                    </a:ext>
                  </a:extLst>
                </p:cNvPr>
                <p:cNvSpPr/>
                <p:nvPr/>
              </p:nvSpPr>
              <p:spPr>
                <a:xfrm>
                  <a:off x="304416" y="152921"/>
                  <a:ext cx="26022" cy="74383"/>
                </a:xfrm>
                <a:custGeom>
                  <a:avLst/>
                  <a:gdLst/>
                  <a:ahLst/>
                  <a:cxnLst/>
                  <a:rect l="0" t="0" r="0" b="0"/>
                  <a:pathLst>
                    <a:path w="26022" h="74383">
                      <a:moveTo>
                        <a:pt x="0" y="0"/>
                      </a:moveTo>
                      <a:lnTo>
                        <a:pt x="14778" y="4368"/>
                      </a:lnTo>
                      <a:cubicBezTo>
                        <a:pt x="19158" y="7934"/>
                        <a:pt x="21552" y="13106"/>
                        <a:pt x="21552" y="19532"/>
                      </a:cubicBezTo>
                      <a:cubicBezTo>
                        <a:pt x="21552" y="25628"/>
                        <a:pt x="18732" y="30962"/>
                        <a:pt x="13500" y="34543"/>
                      </a:cubicBezTo>
                      <a:cubicBezTo>
                        <a:pt x="21552" y="38138"/>
                        <a:pt x="26022" y="44678"/>
                        <a:pt x="26022" y="52616"/>
                      </a:cubicBezTo>
                      <a:cubicBezTo>
                        <a:pt x="26022" y="59582"/>
                        <a:pt x="23327" y="65189"/>
                        <a:pt x="18440" y="69054"/>
                      </a:cubicBezTo>
                      <a:lnTo>
                        <a:pt x="0" y="74383"/>
                      </a:lnTo>
                      <a:lnTo>
                        <a:pt x="0" y="61425"/>
                      </a:lnTo>
                      <a:lnTo>
                        <a:pt x="7052" y="59180"/>
                      </a:lnTo>
                      <a:cubicBezTo>
                        <a:pt x="9036" y="57438"/>
                        <a:pt x="10122" y="54908"/>
                        <a:pt x="10122" y="51752"/>
                      </a:cubicBezTo>
                      <a:cubicBezTo>
                        <a:pt x="10122" y="48596"/>
                        <a:pt x="9036" y="46145"/>
                        <a:pt x="7052" y="44483"/>
                      </a:cubicBezTo>
                      <a:lnTo>
                        <a:pt x="0" y="42370"/>
                      </a:lnTo>
                      <a:lnTo>
                        <a:pt x="0" y="27544"/>
                      </a:lnTo>
                      <a:lnTo>
                        <a:pt x="3240" y="26523"/>
                      </a:lnTo>
                      <a:cubicBezTo>
                        <a:pt x="4820" y="25107"/>
                        <a:pt x="5664" y="23012"/>
                        <a:pt x="5664" y="20294"/>
                      </a:cubicBezTo>
                      <a:cubicBezTo>
                        <a:pt x="5664" y="17735"/>
                        <a:pt x="4820" y="15665"/>
                        <a:pt x="3240" y="14235"/>
                      </a:cubicBezTo>
                      <a:lnTo>
                        <a:pt x="0" y="1318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1" name="Shape 4828">
                  <a:extLst>
                    <a:ext uri="{FF2B5EF4-FFF2-40B4-BE49-F238E27FC236}">
                      <a16:creationId xmlns:a16="http://schemas.microsoft.com/office/drawing/2014/main" id="{D6DA14FC-50FB-4987-9053-2EF7686B72D3}"/>
                    </a:ext>
                  </a:extLst>
                </p:cNvPr>
                <p:cNvSpPr/>
                <p:nvPr/>
              </p:nvSpPr>
              <p:spPr>
                <a:xfrm>
                  <a:off x="346225" y="151765"/>
                  <a:ext cx="44412" cy="76200"/>
                </a:xfrm>
                <a:custGeom>
                  <a:avLst/>
                  <a:gdLst/>
                  <a:ahLst/>
                  <a:cxnLst/>
                  <a:rect l="0" t="0" r="0" b="0"/>
                  <a:pathLst>
                    <a:path w="44412" h="76200">
                      <a:moveTo>
                        <a:pt x="0" y="0"/>
                      </a:moveTo>
                      <a:lnTo>
                        <a:pt x="15456" y="0"/>
                      </a:lnTo>
                      <a:lnTo>
                        <a:pt x="15456" y="62154"/>
                      </a:lnTo>
                      <a:lnTo>
                        <a:pt x="44412" y="62154"/>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2" name="Shape 5339">
                  <a:extLst>
                    <a:ext uri="{FF2B5EF4-FFF2-40B4-BE49-F238E27FC236}">
                      <a16:creationId xmlns:a16="http://schemas.microsoft.com/office/drawing/2014/main" id="{3B7F63DA-F9C4-4F05-BEC8-450CD9A97F2B}"/>
                    </a:ext>
                  </a:extLst>
                </p:cNvPr>
                <p:cNvSpPr/>
                <p:nvPr/>
              </p:nvSpPr>
              <p:spPr>
                <a:xfrm>
                  <a:off x="404247" y="151761"/>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3" name="Shape 4830">
                  <a:extLst>
                    <a:ext uri="{FF2B5EF4-FFF2-40B4-BE49-F238E27FC236}">
                      <a16:creationId xmlns:a16="http://schemas.microsoft.com/office/drawing/2014/main" id="{215E3978-6999-4489-BBC7-60828AA5EDCB}"/>
                    </a:ext>
                  </a:extLst>
                </p:cNvPr>
                <p:cNvSpPr/>
                <p:nvPr/>
              </p:nvSpPr>
              <p:spPr>
                <a:xfrm>
                  <a:off x="434504" y="149605"/>
                  <a:ext cx="40443" cy="80521"/>
                </a:xfrm>
                <a:custGeom>
                  <a:avLst/>
                  <a:gdLst/>
                  <a:ahLst/>
                  <a:cxnLst/>
                  <a:rect l="0" t="0" r="0" b="0"/>
                  <a:pathLst>
                    <a:path w="40443" h="80521">
                      <a:moveTo>
                        <a:pt x="40443" y="0"/>
                      </a:moveTo>
                      <a:lnTo>
                        <a:pt x="40443" y="14491"/>
                      </a:lnTo>
                      <a:lnTo>
                        <a:pt x="22809" y="21896"/>
                      </a:lnTo>
                      <a:cubicBezTo>
                        <a:pt x="18456" y="26522"/>
                        <a:pt x="15900" y="32971"/>
                        <a:pt x="15900" y="40260"/>
                      </a:cubicBezTo>
                      <a:cubicBezTo>
                        <a:pt x="15900" y="47557"/>
                        <a:pt x="18456" y="54005"/>
                        <a:pt x="22809" y="58629"/>
                      </a:cubicBezTo>
                      <a:lnTo>
                        <a:pt x="40443" y="66030"/>
                      </a:lnTo>
                      <a:lnTo>
                        <a:pt x="40443" y="80521"/>
                      </a:lnTo>
                      <a:lnTo>
                        <a:pt x="24024" y="77301"/>
                      </a:lnTo>
                      <a:cubicBezTo>
                        <a:pt x="9251" y="71076"/>
                        <a:pt x="0" y="56586"/>
                        <a:pt x="0" y="40260"/>
                      </a:cubicBezTo>
                      <a:cubicBezTo>
                        <a:pt x="0" y="23935"/>
                        <a:pt x="9251" y="9445"/>
                        <a:pt x="24024" y="3220"/>
                      </a:cubicBezTo>
                      <a:lnTo>
                        <a:pt x="404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4" name="Shape 4831">
                  <a:extLst>
                    <a:ext uri="{FF2B5EF4-FFF2-40B4-BE49-F238E27FC236}">
                      <a16:creationId xmlns:a16="http://schemas.microsoft.com/office/drawing/2014/main" id="{9882CEE2-40D8-4733-9BCA-89E28A1F9D13}"/>
                    </a:ext>
                  </a:extLst>
                </p:cNvPr>
                <p:cNvSpPr/>
                <p:nvPr/>
              </p:nvSpPr>
              <p:spPr>
                <a:xfrm>
                  <a:off x="474947" y="149594"/>
                  <a:ext cx="51441" cy="97307"/>
                </a:xfrm>
                <a:custGeom>
                  <a:avLst/>
                  <a:gdLst/>
                  <a:ahLst/>
                  <a:cxnLst/>
                  <a:rect l="0" t="0" r="0" b="0"/>
                  <a:pathLst>
                    <a:path w="51441" h="97307">
                      <a:moveTo>
                        <a:pt x="57" y="0"/>
                      </a:moveTo>
                      <a:cubicBezTo>
                        <a:pt x="24009" y="0"/>
                        <a:pt x="40443" y="18504"/>
                        <a:pt x="40443" y="40272"/>
                      </a:cubicBezTo>
                      <a:cubicBezTo>
                        <a:pt x="40443" y="53010"/>
                        <a:pt x="34779" y="64656"/>
                        <a:pt x="25419" y="72060"/>
                      </a:cubicBezTo>
                      <a:lnTo>
                        <a:pt x="29991" y="76416"/>
                      </a:lnTo>
                      <a:cubicBezTo>
                        <a:pt x="35871" y="81750"/>
                        <a:pt x="41091" y="83706"/>
                        <a:pt x="45993" y="83706"/>
                      </a:cubicBezTo>
                      <a:cubicBezTo>
                        <a:pt x="47631" y="83706"/>
                        <a:pt x="49803" y="83490"/>
                        <a:pt x="51441" y="82829"/>
                      </a:cubicBezTo>
                      <a:lnTo>
                        <a:pt x="51441" y="95898"/>
                      </a:lnTo>
                      <a:cubicBezTo>
                        <a:pt x="48927" y="96876"/>
                        <a:pt x="46755" y="97307"/>
                        <a:pt x="43377" y="97307"/>
                      </a:cubicBezTo>
                      <a:cubicBezTo>
                        <a:pt x="34893" y="97307"/>
                        <a:pt x="27057" y="93828"/>
                        <a:pt x="19539" y="87300"/>
                      </a:cubicBezTo>
                      <a:lnTo>
                        <a:pt x="10509" y="79248"/>
                      </a:lnTo>
                      <a:cubicBezTo>
                        <a:pt x="7245" y="80112"/>
                        <a:pt x="3753" y="80543"/>
                        <a:pt x="57" y="80543"/>
                      </a:cubicBezTo>
                      <a:lnTo>
                        <a:pt x="0" y="80532"/>
                      </a:lnTo>
                      <a:lnTo>
                        <a:pt x="0" y="66041"/>
                      </a:lnTo>
                      <a:lnTo>
                        <a:pt x="57" y="66065"/>
                      </a:lnTo>
                      <a:cubicBezTo>
                        <a:pt x="14319" y="66065"/>
                        <a:pt x="24543" y="54864"/>
                        <a:pt x="24543" y="40272"/>
                      </a:cubicBezTo>
                      <a:cubicBezTo>
                        <a:pt x="24543" y="25692"/>
                        <a:pt x="14319" y="14478"/>
                        <a:pt x="57" y="14478"/>
                      </a:cubicBezTo>
                      <a:lnTo>
                        <a:pt x="0" y="14502"/>
                      </a:lnTo>
                      <a:lnTo>
                        <a:pt x="0" y="11"/>
                      </a:lnTo>
                      <a:lnTo>
                        <a:pt x="5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5" name="Shape 4832">
                  <a:extLst>
                    <a:ext uri="{FF2B5EF4-FFF2-40B4-BE49-F238E27FC236}">
                      <a16:creationId xmlns:a16="http://schemas.microsoft.com/office/drawing/2014/main" id="{9F9985A8-7F44-4AE5-B0CE-E8E4D646FF00}"/>
                    </a:ext>
                  </a:extLst>
                </p:cNvPr>
                <p:cNvSpPr/>
                <p:nvPr/>
              </p:nvSpPr>
              <p:spPr>
                <a:xfrm>
                  <a:off x="52888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6" name="Shape 4833">
                  <a:extLst>
                    <a:ext uri="{FF2B5EF4-FFF2-40B4-BE49-F238E27FC236}">
                      <a16:creationId xmlns:a16="http://schemas.microsoft.com/office/drawing/2014/main" id="{EEF35A69-0FA5-4041-BF57-615AC570A8D4}"/>
                    </a:ext>
                  </a:extLst>
                </p:cNvPr>
                <p:cNvSpPr/>
                <p:nvPr/>
              </p:nvSpPr>
              <p:spPr>
                <a:xfrm>
                  <a:off x="60976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7" name="Shape 4834">
                  <a:extLst>
                    <a:ext uri="{FF2B5EF4-FFF2-40B4-BE49-F238E27FC236}">
                      <a16:creationId xmlns:a16="http://schemas.microsoft.com/office/drawing/2014/main" id="{E6A187A6-3844-4035-B7AD-53E5309AEF83}"/>
                    </a:ext>
                  </a:extLst>
                </p:cNvPr>
                <p:cNvSpPr/>
                <p:nvPr/>
              </p:nvSpPr>
              <p:spPr>
                <a:xfrm>
                  <a:off x="272"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8" name="Shape 4835">
                  <a:extLst>
                    <a:ext uri="{FF2B5EF4-FFF2-40B4-BE49-F238E27FC236}">
                      <a16:creationId xmlns:a16="http://schemas.microsoft.com/office/drawing/2014/main" id="{646E7D31-7B82-4B66-99B8-BCACB75E6758}"/>
                    </a:ext>
                  </a:extLst>
                </p:cNvPr>
                <p:cNvSpPr/>
                <p:nvPr/>
              </p:nvSpPr>
              <p:spPr>
                <a:xfrm>
                  <a:off x="58294" y="261642"/>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9" name="Shape 4836">
                  <a:extLst>
                    <a:ext uri="{FF2B5EF4-FFF2-40B4-BE49-F238E27FC236}">
                      <a16:creationId xmlns:a16="http://schemas.microsoft.com/office/drawing/2014/main" id="{21F943BE-CD70-48B0-A423-DB53DB885A92}"/>
                    </a:ext>
                  </a:extLst>
                </p:cNvPr>
                <p:cNvSpPr/>
                <p:nvPr/>
              </p:nvSpPr>
              <p:spPr>
                <a:xfrm>
                  <a:off x="83275" y="262159"/>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0" name="Shape 4837">
                  <a:extLst>
                    <a:ext uri="{FF2B5EF4-FFF2-40B4-BE49-F238E27FC236}">
                      <a16:creationId xmlns:a16="http://schemas.microsoft.com/office/drawing/2014/main" id="{7B751FFA-C0E7-4FAD-BA81-967E53A0A4BB}"/>
                    </a:ext>
                  </a:extLst>
                </p:cNvPr>
                <p:cNvSpPr/>
                <p:nvPr/>
              </p:nvSpPr>
              <p:spPr>
                <a:xfrm>
                  <a:off x="123723"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1" name="Shape 4838">
                  <a:extLst>
                    <a:ext uri="{FF2B5EF4-FFF2-40B4-BE49-F238E27FC236}">
                      <a16:creationId xmlns:a16="http://schemas.microsoft.com/office/drawing/2014/main" id="{9469008F-22F0-44DD-8105-ED6A9F218F58}"/>
                    </a:ext>
                  </a:extLst>
                </p:cNvPr>
                <p:cNvSpPr/>
                <p:nvPr/>
              </p:nvSpPr>
              <p:spPr>
                <a:xfrm>
                  <a:off x="162687"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2" name="Shape 4839">
                  <a:extLst>
                    <a:ext uri="{FF2B5EF4-FFF2-40B4-BE49-F238E27FC236}">
                      <a16:creationId xmlns:a16="http://schemas.microsoft.com/office/drawing/2014/main" id="{A2512C9E-633B-4AA5-91DA-6C096C6063BA}"/>
                    </a:ext>
                  </a:extLst>
                </p:cNvPr>
                <p:cNvSpPr/>
                <p:nvPr/>
              </p:nvSpPr>
              <p:spPr>
                <a:xfrm>
                  <a:off x="213416" y="261642"/>
                  <a:ext cx="69342" cy="76200"/>
                </a:xfrm>
                <a:custGeom>
                  <a:avLst/>
                  <a:gdLst/>
                  <a:ahLst/>
                  <a:cxnLst/>
                  <a:rect l="0" t="0" r="0" b="0"/>
                  <a:pathLst>
                    <a:path w="69342" h="76200">
                      <a:moveTo>
                        <a:pt x="0" y="0"/>
                      </a:moveTo>
                      <a:lnTo>
                        <a:pt x="19812" y="0"/>
                      </a:lnTo>
                      <a:lnTo>
                        <a:pt x="53886" y="54534"/>
                      </a:lnTo>
                      <a:lnTo>
                        <a:pt x="53886" y="0"/>
                      </a:lnTo>
                      <a:lnTo>
                        <a:pt x="69342" y="0"/>
                      </a:lnTo>
                      <a:lnTo>
                        <a:pt x="69342" y="76200"/>
                      </a:lnTo>
                      <a:lnTo>
                        <a:pt x="49530" y="76200"/>
                      </a:lnTo>
                      <a:lnTo>
                        <a:pt x="15456" y="2145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3" name="Shape 4840">
                  <a:extLst>
                    <a:ext uri="{FF2B5EF4-FFF2-40B4-BE49-F238E27FC236}">
                      <a16:creationId xmlns:a16="http://schemas.microsoft.com/office/drawing/2014/main" id="{E125BAC0-2C35-45B9-8093-39BB5F8E2A03}"/>
                    </a:ext>
                  </a:extLst>
                </p:cNvPr>
                <p:cNvSpPr/>
                <p:nvPr/>
              </p:nvSpPr>
              <p:spPr>
                <a:xfrm>
                  <a:off x="297564" y="259465"/>
                  <a:ext cx="72606" cy="95898"/>
                </a:xfrm>
                <a:custGeom>
                  <a:avLst/>
                  <a:gdLst/>
                  <a:ahLst/>
                  <a:cxnLst/>
                  <a:rect l="0" t="0" r="0" b="0"/>
                  <a:pathLst>
                    <a:path w="72606" h="95898">
                      <a:moveTo>
                        <a:pt x="40500" y="0"/>
                      </a:moveTo>
                      <a:cubicBezTo>
                        <a:pt x="54318" y="0"/>
                        <a:pt x="65634" y="6210"/>
                        <a:pt x="72606" y="15456"/>
                      </a:cubicBezTo>
                      <a:lnTo>
                        <a:pt x="60414" y="24930"/>
                      </a:lnTo>
                      <a:cubicBezTo>
                        <a:pt x="56058" y="18720"/>
                        <a:pt x="49200" y="14478"/>
                        <a:pt x="40500" y="14478"/>
                      </a:cubicBezTo>
                      <a:cubicBezTo>
                        <a:pt x="26124" y="14478"/>
                        <a:pt x="15888" y="25692"/>
                        <a:pt x="15888" y="40272"/>
                      </a:cubicBezTo>
                      <a:cubicBezTo>
                        <a:pt x="15888" y="54864"/>
                        <a:pt x="26124" y="66078"/>
                        <a:pt x="40500" y="66078"/>
                      </a:cubicBezTo>
                      <a:cubicBezTo>
                        <a:pt x="49200" y="66078"/>
                        <a:pt x="56058" y="61836"/>
                        <a:pt x="60414" y="55626"/>
                      </a:cubicBezTo>
                      <a:lnTo>
                        <a:pt x="72606" y="64986"/>
                      </a:lnTo>
                      <a:cubicBezTo>
                        <a:pt x="66726" y="73038"/>
                        <a:pt x="57582" y="78702"/>
                        <a:pt x="46482" y="80124"/>
                      </a:cubicBezTo>
                      <a:lnTo>
                        <a:pt x="37008" y="95898"/>
                      </a:lnTo>
                      <a:lnTo>
                        <a:pt x="23292" y="95898"/>
                      </a:lnTo>
                      <a:lnTo>
                        <a:pt x="32880" y="79896"/>
                      </a:lnTo>
                      <a:cubicBezTo>
                        <a:pt x="13056" y="76416"/>
                        <a:pt x="0" y="59652"/>
                        <a:pt x="0" y="40272"/>
                      </a:cubicBezTo>
                      <a:cubicBezTo>
                        <a:pt x="0" y="18504"/>
                        <a:pt x="16434" y="0"/>
                        <a:pt x="4050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4" name="Shape 4841">
                  <a:extLst>
                    <a:ext uri="{FF2B5EF4-FFF2-40B4-BE49-F238E27FC236}">
                      <a16:creationId xmlns:a16="http://schemas.microsoft.com/office/drawing/2014/main" id="{ED1156C9-18C0-44D6-8A72-19AF9CB98160}"/>
                    </a:ext>
                  </a:extLst>
                </p:cNvPr>
                <p:cNvSpPr/>
                <p:nvPr/>
              </p:nvSpPr>
              <p:spPr>
                <a:xfrm>
                  <a:off x="373445"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5" name="Shape 4842">
                  <a:extLst>
                    <a:ext uri="{FF2B5EF4-FFF2-40B4-BE49-F238E27FC236}">
                      <a16:creationId xmlns:a16="http://schemas.microsoft.com/office/drawing/2014/main" id="{2C4DB3AD-B113-44F6-A215-D7A0BD06841D}"/>
                    </a:ext>
                  </a:extLst>
                </p:cNvPr>
                <p:cNvSpPr/>
                <p:nvPr/>
              </p:nvSpPr>
              <p:spPr>
                <a:xfrm>
                  <a:off x="412408"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6" name="Shape 5340">
                  <a:extLst>
                    <a:ext uri="{FF2B5EF4-FFF2-40B4-BE49-F238E27FC236}">
                      <a16:creationId xmlns:a16="http://schemas.microsoft.com/office/drawing/2014/main" id="{12312877-1890-4217-B885-A2499F2F3355}"/>
                    </a:ext>
                  </a:extLst>
                </p:cNvPr>
                <p:cNvSpPr/>
                <p:nvPr/>
              </p:nvSpPr>
              <p:spPr>
                <a:xfrm>
                  <a:off x="463137" y="261642"/>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7" name="Shape 4844">
                  <a:extLst>
                    <a:ext uri="{FF2B5EF4-FFF2-40B4-BE49-F238E27FC236}">
                      <a16:creationId xmlns:a16="http://schemas.microsoft.com/office/drawing/2014/main" id="{06222554-9C49-4BC0-8C75-2A25610207EF}"/>
                    </a:ext>
                  </a:extLst>
                </p:cNvPr>
                <p:cNvSpPr/>
                <p:nvPr/>
              </p:nvSpPr>
              <p:spPr>
                <a:xfrm>
                  <a:off x="493072" y="259460"/>
                  <a:ext cx="54102" cy="80556"/>
                </a:xfrm>
                <a:custGeom>
                  <a:avLst/>
                  <a:gdLst/>
                  <a:ahLst/>
                  <a:cxnLst/>
                  <a:rect l="0" t="0" r="0" b="0"/>
                  <a:pathLst>
                    <a:path w="54102" h="80556">
                      <a:moveTo>
                        <a:pt x="27432" y="0"/>
                      </a:moveTo>
                      <a:cubicBezTo>
                        <a:pt x="38862" y="0"/>
                        <a:pt x="47676" y="5118"/>
                        <a:pt x="54102" y="12852"/>
                      </a:cubicBezTo>
                      <a:lnTo>
                        <a:pt x="42786" y="22974"/>
                      </a:lnTo>
                      <a:cubicBezTo>
                        <a:pt x="38316" y="17208"/>
                        <a:pt x="33312" y="13500"/>
                        <a:pt x="27546" y="13500"/>
                      </a:cubicBezTo>
                      <a:cubicBezTo>
                        <a:pt x="22212" y="13500"/>
                        <a:pt x="18720" y="16980"/>
                        <a:pt x="18720" y="21450"/>
                      </a:cubicBezTo>
                      <a:cubicBezTo>
                        <a:pt x="18720" y="35052"/>
                        <a:pt x="53556" y="31902"/>
                        <a:pt x="53556" y="57696"/>
                      </a:cubicBezTo>
                      <a:cubicBezTo>
                        <a:pt x="53340" y="71844"/>
                        <a:pt x="42240" y="80556"/>
                        <a:pt x="28308" y="80556"/>
                      </a:cubicBezTo>
                      <a:cubicBezTo>
                        <a:pt x="15456" y="80556"/>
                        <a:pt x="6756" y="75883"/>
                        <a:pt x="0" y="67818"/>
                      </a:cubicBezTo>
                      <a:lnTo>
                        <a:pt x="11214" y="57480"/>
                      </a:lnTo>
                      <a:cubicBezTo>
                        <a:pt x="15786" y="63360"/>
                        <a:pt x="21882" y="66840"/>
                        <a:pt x="28092" y="66840"/>
                      </a:cubicBezTo>
                      <a:cubicBezTo>
                        <a:pt x="34188" y="66840"/>
                        <a:pt x="37884" y="63576"/>
                        <a:pt x="37884" y="58026"/>
                      </a:cubicBezTo>
                      <a:cubicBezTo>
                        <a:pt x="37884" y="44412"/>
                        <a:pt x="3048" y="47460"/>
                        <a:pt x="3048" y="22098"/>
                      </a:cubicBezTo>
                      <a:cubicBezTo>
                        <a:pt x="3048" y="10020"/>
                        <a:pt x="12954" y="0"/>
                        <a:pt x="27432"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8" name="Shape 4845">
                  <a:extLst>
                    <a:ext uri="{FF2B5EF4-FFF2-40B4-BE49-F238E27FC236}">
                      <a16:creationId xmlns:a16="http://schemas.microsoft.com/office/drawing/2014/main" id="{CEB92590-93CD-449B-B57A-0F0D5471B36B}"/>
                    </a:ext>
                  </a:extLst>
                </p:cNvPr>
                <p:cNvSpPr/>
                <p:nvPr/>
              </p:nvSpPr>
              <p:spPr>
                <a:xfrm>
                  <a:off x="562853"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9" name="Shape 4846">
                  <a:extLst>
                    <a:ext uri="{FF2B5EF4-FFF2-40B4-BE49-F238E27FC236}">
                      <a16:creationId xmlns:a16="http://schemas.microsoft.com/office/drawing/2014/main" id="{B1B16049-FAAB-4B30-8F0F-5C5E76864978}"/>
                    </a:ext>
                  </a:extLst>
                </p:cNvPr>
                <p:cNvSpPr/>
                <p:nvPr/>
              </p:nvSpPr>
              <p:spPr>
                <a:xfrm>
                  <a:off x="62903" y="548909"/>
                  <a:ext cx="13056" cy="25600"/>
                </a:xfrm>
                <a:custGeom>
                  <a:avLst/>
                  <a:gdLst/>
                  <a:ahLst/>
                  <a:cxnLst/>
                  <a:rect l="0" t="0" r="0" b="0"/>
                  <a:pathLst>
                    <a:path w="13056" h="25600">
                      <a:moveTo>
                        <a:pt x="13056" y="0"/>
                      </a:moveTo>
                      <a:lnTo>
                        <a:pt x="13056" y="4072"/>
                      </a:lnTo>
                      <a:lnTo>
                        <a:pt x="10127" y="6202"/>
                      </a:lnTo>
                      <a:cubicBezTo>
                        <a:pt x="7677" y="9391"/>
                        <a:pt x="5766" y="13440"/>
                        <a:pt x="5766" y="16875"/>
                      </a:cubicBezTo>
                      <a:cubicBezTo>
                        <a:pt x="5766" y="18945"/>
                        <a:pt x="6426" y="19834"/>
                        <a:pt x="7493" y="19834"/>
                      </a:cubicBezTo>
                      <a:cubicBezTo>
                        <a:pt x="8414" y="19834"/>
                        <a:pt x="9865" y="18885"/>
                        <a:pt x="11408" y="17545"/>
                      </a:cubicBezTo>
                      <a:lnTo>
                        <a:pt x="13056" y="15836"/>
                      </a:lnTo>
                      <a:lnTo>
                        <a:pt x="13056" y="18076"/>
                      </a:lnTo>
                      <a:lnTo>
                        <a:pt x="9547" y="22622"/>
                      </a:lnTo>
                      <a:cubicBezTo>
                        <a:pt x="7871" y="24425"/>
                        <a:pt x="6236" y="25600"/>
                        <a:pt x="4585" y="25600"/>
                      </a:cubicBezTo>
                      <a:cubicBezTo>
                        <a:pt x="1791" y="25600"/>
                        <a:pt x="0" y="23923"/>
                        <a:pt x="0" y="21015"/>
                      </a:cubicBezTo>
                      <a:cubicBezTo>
                        <a:pt x="0" y="15821"/>
                        <a:pt x="2753" y="9646"/>
                        <a:pt x="7098" y="4769"/>
                      </a:cubicBezTo>
                      <a:lnTo>
                        <a:pt x="1305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0" name="Shape 4847">
                  <a:extLst>
                    <a:ext uri="{FF2B5EF4-FFF2-40B4-BE49-F238E27FC236}">
                      <a16:creationId xmlns:a16="http://schemas.microsoft.com/office/drawing/2014/main" id="{B1F5039E-1D38-45A2-A2B1-5C19C1DD2A74}"/>
                    </a:ext>
                  </a:extLst>
                </p:cNvPr>
                <p:cNvSpPr/>
                <p:nvPr/>
              </p:nvSpPr>
              <p:spPr>
                <a:xfrm>
                  <a:off x="4179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1" name="Shape 4848">
                  <a:extLst>
                    <a:ext uri="{FF2B5EF4-FFF2-40B4-BE49-F238E27FC236}">
                      <a16:creationId xmlns:a16="http://schemas.microsoft.com/office/drawing/2014/main" id="{4D94C266-26F1-4199-8C73-3901988C704D}"/>
                    </a:ext>
                  </a:extLst>
                </p:cNvPr>
                <p:cNvSpPr/>
                <p:nvPr/>
              </p:nvSpPr>
              <p:spPr>
                <a:xfrm>
                  <a:off x="229" y="532599"/>
                  <a:ext cx="45695" cy="40792"/>
                </a:xfrm>
                <a:custGeom>
                  <a:avLst/>
                  <a:gdLst/>
                  <a:ahLst/>
                  <a:cxnLst/>
                  <a:rect l="0" t="0" r="0" b="0"/>
                  <a:pathLst>
                    <a:path w="45695" h="40792">
                      <a:moveTo>
                        <a:pt x="14859" y="0"/>
                      </a:moveTo>
                      <a:lnTo>
                        <a:pt x="45695" y="0"/>
                      </a:lnTo>
                      <a:lnTo>
                        <a:pt x="43967" y="9169"/>
                      </a:lnTo>
                      <a:lnTo>
                        <a:pt x="41897" y="9169"/>
                      </a:lnTo>
                      <a:cubicBezTo>
                        <a:pt x="41897" y="3912"/>
                        <a:pt x="41288" y="2515"/>
                        <a:pt x="36093" y="2515"/>
                      </a:cubicBezTo>
                      <a:lnTo>
                        <a:pt x="32512" y="2515"/>
                      </a:lnTo>
                      <a:cubicBezTo>
                        <a:pt x="27483" y="2515"/>
                        <a:pt x="26708" y="3302"/>
                        <a:pt x="25362" y="7049"/>
                      </a:cubicBezTo>
                      <a:lnTo>
                        <a:pt x="21057" y="18834"/>
                      </a:lnTo>
                      <a:lnTo>
                        <a:pt x="29159" y="18834"/>
                      </a:lnTo>
                      <a:cubicBezTo>
                        <a:pt x="33185" y="18834"/>
                        <a:pt x="34633" y="16485"/>
                        <a:pt x="36474" y="13297"/>
                      </a:cubicBezTo>
                      <a:lnTo>
                        <a:pt x="38608" y="13297"/>
                      </a:lnTo>
                      <a:lnTo>
                        <a:pt x="33680" y="26759"/>
                      </a:lnTo>
                      <a:lnTo>
                        <a:pt x="31560" y="26759"/>
                      </a:lnTo>
                      <a:cubicBezTo>
                        <a:pt x="32118" y="22746"/>
                        <a:pt x="32067" y="21234"/>
                        <a:pt x="28372" y="21234"/>
                      </a:cubicBezTo>
                      <a:lnTo>
                        <a:pt x="20168" y="21234"/>
                      </a:lnTo>
                      <a:lnTo>
                        <a:pt x="17145" y="29553"/>
                      </a:lnTo>
                      <a:cubicBezTo>
                        <a:pt x="14186" y="37656"/>
                        <a:pt x="15138" y="37656"/>
                        <a:pt x="22568" y="39053"/>
                      </a:cubicBezTo>
                      <a:lnTo>
                        <a:pt x="22009" y="40792"/>
                      </a:lnTo>
                      <a:lnTo>
                        <a:pt x="0" y="40792"/>
                      </a:lnTo>
                      <a:lnTo>
                        <a:pt x="495" y="39053"/>
                      </a:lnTo>
                      <a:cubicBezTo>
                        <a:pt x="7366"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2" name="Shape 4849">
                  <a:extLst>
                    <a:ext uri="{FF2B5EF4-FFF2-40B4-BE49-F238E27FC236}">
                      <a16:creationId xmlns:a16="http://schemas.microsoft.com/office/drawing/2014/main" id="{3E8DC4A0-507A-456E-AEEC-ECFA13040E1A}"/>
                    </a:ext>
                  </a:extLst>
                </p:cNvPr>
                <p:cNvSpPr/>
                <p:nvPr/>
              </p:nvSpPr>
              <p:spPr>
                <a:xfrm>
                  <a:off x="115367" y="547447"/>
                  <a:ext cx="10914" cy="27062"/>
                </a:xfrm>
                <a:custGeom>
                  <a:avLst/>
                  <a:gdLst/>
                  <a:ahLst/>
                  <a:cxnLst/>
                  <a:rect l="0" t="0" r="0" b="0"/>
                  <a:pathLst>
                    <a:path w="10914" h="27062">
                      <a:moveTo>
                        <a:pt x="10914" y="0"/>
                      </a:moveTo>
                      <a:lnTo>
                        <a:pt x="10914" y="1898"/>
                      </a:lnTo>
                      <a:lnTo>
                        <a:pt x="9125" y="3007"/>
                      </a:lnTo>
                      <a:cubicBezTo>
                        <a:pt x="7938" y="4390"/>
                        <a:pt x="6820" y="6329"/>
                        <a:pt x="5982" y="8558"/>
                      </a:cubicBezTo>
                      <a:lnTo>
                        <a:pt x="10914" y="7410"/>
                      </a:lnTo>
                      <a:lnTo>
                        <a:pt x="10914" y="10094"/>
                      </a:lnTo>
                      <a:lnTo>
                        <a:pt x="5029" y="12025"/>
                      </a:lnTo>
                      <a:cubicBezTo>
                        <a:pt x="4750" y="13372"/>
                        <a:pt x="4585" y="14819"/>
                        <a:pt x="4585" y="16280"/>
                      </a:cubicBezTo>
                      <a:cubicBezTo>
                        <a:pt x="4585" y="19798"/>
                        <a:pt x="5918" y="21360"/>
                        <a:pt x="8547" y="21360"/>
                      </a:cubicBezTo>
                      <a:lnTo>
                        <a:pt x="10914" y="19766"/>
                      </a:lnTo>
                      <a:lnTo>
                        <a:pt x="10914" y="24751"/>
                      </a:lnTo>
                      <a:lnTo>
                        <a:pt x="5867" y="27062"/>
                      </a:lnTo>
                      <a:cubicBezTo>
                        <a:pt x="2286" y="27062"/>
                        <a:pt x="0" y="24433"/>
                        <a:pt x="0" y="19620"/>
                      </a:cubicBezTo>
                      <a:cubicBezTo>
                        <a:pt x="0" y="14261"/>
                        <a:pt x="2083" y="8520"/>
                        <a:pt x="5080" y="4120"/>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3" name="Shape 4850">
                  <a:extLst>
                    <a:ext uri="{FF2B5EF4-FFF2-40B4-BE49-F238E27FC236}">
                      <a16:creationId xmlns:a16="http://schemas.microsoft.com/office/drawing/2014/main" id="{382DDFB5-A1CD-4351-9AFB-2013E68C4F4C}"/>
                    </a:ext>
                  </a:extLst>
                </p:cNvPr>
                <p:cNvSpPr/>
                <p:nvPr/>
              </p:nvSpPr>
              <p:spPr>
                <a:xfrm>
                  <a:off x="75959" y="542658"/>
                  <a:ext cx="16231" cy="31852"/>
                </a:xfrm>
                <a:custGeom>
                  <a:avLst/>
                  <a:gdLst/>
                  <a:ahLst/>
                  <a:cxnLst/>
                  <a:rect l="0" t="0" r="0" b="0"/>
                  <a:pathLst>
                    <a:path w="16231" h="31852">
                      <a:moveTo>
                        <a:pt x="13881" y="0"/>
                      </a:moveTo>
                      <a:lnTo>
                        <a:pt x="16231" y="165"/>
                      </a:lnTo>
                      <a:lnTo>
                        <a:pt x="8014" y="18999"/>
                      </a:lnTo>
                      <a:cubicBezTo>
                        <a:pt x="6007" y="23520"/>
                        <a:pt x="6845" y="25641"/>
                        <a:pt x="8014" y="25641"/>
                      </a:cubicBezTo>
                      <a:cubicBezTo>
                        <a:pt x="9131" y="25641"/>
                        <a:pt x="10528" y="24359"/>
                        <a:pt x="12040" y="22187"/>
                      </a:cubicBezTo>
                      <a:lnTo>
                        <a:pt x="13487" y="22187"/>
                      </a:lnTo>
                      <a:cubicBezTo>
                        <a:pt x="11303" y="26988"/>
                        <a:pt x="8458" y="31852"/>
                        <a:pt x="5334" y="31852"/>
                      </a:cubicBezTo>
                      <a:cubicBezTo>
                        <a:pt x="2654" y="31852"/>
                        <a:pt x="1079" y="29058"/>
                        <a:pt x="1537" y="23914"/>
                      </a:cubicBezTo>
                      <a:lnTo>
                        <a:pt x="1702" y="22123"/>
                      </a:lnTo>
                      <a:lnTo>
                        <a:pt x="0" y="24328"/>
                      </a:lnTo>
                      <a:lnTo>
                        <a:pt x="0" y="22088"/>
                      </a:lnTo>
                      <a:lnTo>
                        <a:pt x="2819" y="19164"/>
                      </a:lnTo>
                      <a:lnTo>
                        <a:pt x="7290" y="7264"/>
                      </a:lnTo>
                      <a:cubicBezTo>
                        <a:pt x="6502" y="7036"/>
                        <a:pt x="5613" y="6934"/>
                        <a:pt x="4661" y="6934"/>
                      </a:cubicBezTo>
                      <a:lnTo>
                        <a:pt x="0" y="10324"/>
                      </a:lnTo>
                      <a:lnTo>
                        <a:pt x="0" y="6252"/>
                      </a:lnTo>
                      <a:lnTo>
                        <a:pt x="1609" y="4964"/>
                      </a:lnTo>
                      <a:cubicBezTo>
                        <a:pt x="4432" y="3460"/>
                        <a:pt x="7509" y="2565"/>
                        <a:pt x="10693" y="2565"/>
                      </a:cubicBezTo>
                      <a:lnTo>
                        <a:pt x="11252" y="2565"/>
                      </a:lnTo>
                      <a:lnTo>
                        <a:pt x="1388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4" name="Shape 4851">
                  <a:extLst>
                    <a:ext uri="{FF2B5EF4-FFF2-40B4-BE49-F238E27FC236}">
                      <a16:creationId xmlns:a16="http://schemas.microsoft.com/office/drawing/2014/main" id="{CAF7F185-CFED-425B-A00C-E50E3BA564A8}"/>
                    </a:ext>
                  </a:extLst>
                </p:cNvPr>
                <p:cNvSpPr/>
                <p:nvPr/>
              </p:nvSpPr>
              <p:spPr>
                <a:xfrm>
                  <a:off x="93129" y="537184"/>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60"/>
                        <a:pt x="14199" y="28664"/>
                        <a:pt x="16256" y="26479"/>
                      </a:cubicBezTo>
                      <a:lnTo>
                        <a:pt x="17717" y="26479"/>
                      </a:lnTo>
                      <a:cubicBezTo>
                        <a:pt x="15088" y="32741"/>
                        <a:pt x="7607" y="37325"/>
                        <a:pt x="2959" y="37325"/>
                      </a:cubicBezTo>
                      <a:cubicBezTo>
                        <a:pt x="1003" y="37325"/>
                        <a:pt x="0" y="35420"/>
                        <a:pt x="724" y="33515"/>
                      </a:cubicBezTo>
                      <a:lnTo>
                        <a:pt x="8890" y="11227"/>
                      </a:lnTo>
                      <a:lnTo>
                        <a:pt x="3747" y="11227"/>
                      </a:lnTo>
                      <a:lnTo>
                        <a:pt x="3747"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5" name="Shape 4852">
                  <a:extLst>
                    <a:ext uri="{FF2B5EF4-FFF2-40B4-BE49-F238E27FC236}">
                      <a16:creationId xmlns:a16="http://schemas.microsoft.com/office/drawing/2014/main" id="{E416B81C-BD21-4472-9CD1-95E31E3D1B70}"/>
                    </a:ext>
                  </a:extLst>
                </p:cNvPr>
                <p:cNvSpPr/>
                <p:nvPr/>
              </p:nvSpPr>
              <p:spPr>
                <a:xfrm>
                  <a:off x="126281" y="563727"/>
                  <a:ext cx="7082" cy="8471"/>
                </a:xfrm>
                <a:custGeom>
                  <a:avLst/>
                  <a:gdLst/>
                  <a:ahLst/>
                  <a:cxnLst/>
                  <a:rect l="0" t="0" r="0" b="0"/>
                  <a:pathLst>
                    <a:path w="7082" h="8471">
                      <a:moveTo>
                        <a:pt x="5177" y="0"/>
                      </a:moveTo>
                      <a:lnTo>
                        <a:pt x="7082" y="0"/>
                      </a:lnTo>
                      <a:cubicBezTo>
                        <a:pt x="5291" y="3346"/>
                        <a:pt x="3307" y="6042"/>
                        <a:pt x="1246" y="7901"/>
                      </a:cubicBezTo>
                      <a:lnTo>
                        <a:pt x="0" y="8471"/>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6" name="Shape 4853">
                  <a:extLst>
                    <a:ext uri="{FF2B5EF4-FFF2-40B4-BE49-F238E27FC236}">
                      <a16:creationId xmlns:a16="http://schemas.microsoft.com/office/drawing/2014/main" id="{26FFB976-5855-4736-B2FE-802DAC81F055}"/>
                    </a:ext>
                  </a:extLst>
                </p:cNvPr>
                <p:cNvSpPr/>
                <p:nvPr/>
              </p:nvSpPr>
              <p:spPr>
                <a:xfrm>
                  <a:off x="235534" y="547443"/>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6"/>
                      </a:lnTo>
                      <a:lnTo>
                        <a:pt x="5029" y="12029"/>
                      </a:lnTo>
                      <a:cubicBezTo>
                        <a:pt x="4750" y="13376"/>
                        <a:pt x="4585" y="14823"/>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7" name="Shape 4854">
                  <a:extLst>
                    <a:ext uri="{FF2B5EF4-FFF2-40B4-BE49-F238E27FC236}">
                      <a16:creationId xmlns:a16="http://schemas.microsoft.com/office/drawing/2014/main" id="{8F1519E4-E561-4500-B82F-B225AFB49C2C}"/>
                    </a:ext>
                  </a:extLst>
                </p:cNvPr>
                <p:cNvSpPr/>
                <p:nvPr/>
              </p:nvSpPr>
              <p:spPr>
                <a:xfrm>
                  <a:off x="194704" y="544105"/>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6"/>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8" name="Shape 4855">
                  <a:extLst>
                    <a:ext uri="{FF2B5EF4-FFF2-40B4-BE49-F238E27FC236}">
                      <a16:creationId xmlns:a16="http://schemas.microsoft.com/office/drawing/2014/main" id="{350F9AED-74A5-42F5-9D73-B7B3147E7E21}"/>
                    </a:ext>
                  </a:extLst>
                </p:cNvPr>
                <p:cNvSpPr/>
                <p:nvPr/>
              </p:nvSpPr>
              <p:spPr>
                <a:xfrm>
                  <a:off x="161353" y="544105"/>
                  <a:ext cx="29997" cy="30404"/>
                </a:xfrm>
                <a:custGeom>
                  <a:avLst/>
                  <a:gdLst/>
                  <a:ahLst/>
                  <a:cxnLst/>
                  <a:rect l="0" t="0" r="0" b="0"/>
                  <a:pathLst>
                    <a:path w="29997" h="30404">
                      <a:moveTo>
                        <a:pt x="9830" y="0"/>
                      </a:moveTo>
                      <a:cubicBezTo>
                        <a:pt x="12510" y="0"/>
                        <a:pt x="13462" y="2629"/>
                        <a:pt x="13462" y="5588"/>
                      </a:cubicBezTo>
                      <a:lnTo>
                        <a:pt x="13462" y="9728"/>
                      </a:lnTo>
                      <a:cubicBezTo>
                        <a:pt x="18097" y="4369"/>
                        <a:pt x="22009" y="0"/>
                        <a:pt x="25857" y="0"/>
                      </a:cubicBezTo>
                      <a:cubicBezTo>
                        <a:pt x="28550" y="0"/>
                        <a:pt x="29997" y="1676"/>
                        <a:pt x="29997" y="4254"/>
                      </a:cubicBezTo>
                      <a:cubicBezTo>
                        <a:pt x="29997" y="5766"/>
                        <a:pt x="29489" y="7658"/>
                        <a:pt x="28486" y="9665"/>
                      </a:cubicBezTo>
                      <a:lnTo>
                        <a:pt x="20663" y="25476"/>
                      </a:lnTo>
                      <a:cubicBezTo>
                        <a:pt x="22962" y="25095"/>
                        <a:pt x="25413" y="22796"/>
                        <a:pt x="26873" y="20739"/>
                      </a:cubicBezTo>
                      <a:lnTo>
                        <a:pt x="28321" y="20739"/>
                      </a:lnTo>
                      <a:cubicBezTo>
                        <a:pt x="26200" y="26378"/>
                        <a:pt x="20892" y="30404"/>
                        <a:pt x="16421" y="30404"/>
                      </a:cubicBezTo>
                      <a:cubicBezTo>
                        <a:pt x="14465" y="30404"/>
                        <a:pt x="13297" y="28334"/>
                        <a:pt x="14186" y="26594"/>
                      </a:cubicBezTo>
                      <a:lnTo>
                        <a:pt x="23292" y="9106"/>
                      </a:lnTo>
                      <a:cubicBezTo>
                        <a:pt x="24359" y="7099"/>
                        <a:pt x="24575" y="5766"/>
                        <a:pt x="22962" y="5766"/>
                      </a:cubicBezTo>
                      <a:cubicBezTo>
                        <a:pt x="20726" y="5766"/>
                        <a:pt x="15075" y="9334"/>
                        <a:pt x="12344" y="12687"/>
                      </a:cubicBezTo>
                      <a:lnTo>
                        <a:pt x="6414" y="28384"/>
                      </a:lnTo>
                      <a:cubicBezTo>
                        <a:pt x="5804" y="30010"/>
                        <a:pt x="5131" y="30404"/>
                        <a:pt x="3619" y="30404"/>
                      </a:cubicBezTo>
                      <a:cubicBezTo>
                        <a:pt x="1168" y="30404"/>
                        <a:pt x="0" y="28778"/>
                        <a:pt x="1118" y="26264"/>
                      </a:cubicBezTo>
                      <a:lnTo>
                        <a:pt x="7150" y="12852"/>
                      </a:lnTo>
                      <a:cubicBezTo>
                        <a:pt x="9207" y="8280"/>
                        <a:pt x="7925" y="3912"/>
                        <a:pt x="5017" y="4089"/>
                      </a:cubicBezTo>
                      <a:lnTo>
                        <a:pt x="5017" y="3531"/>
                      </a:lnTo>
                      <a:cubicBezTo>
                        <a:pt x="6528" y="1460"/>
                        <a:pt x="8153"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9" name="Shape 4856">
                  <a:extLst>
                    <a:ext uri="{FF2B5EF4-FFF2-40B4-BE49-F238E27FC236}">
                      <a16:creationId xmlns:a16="http://schemas.microsoft.com/office/drawing/2014/main" id="{B186B446-C7FB-4DED-8F5D-40DEC255C555}"/>
                    </a:ext>
                  </a:extLst>
                </p:cNvPr>
                <p:cNvSpPr/>
                <p:nvPr/>
              </p:nvSpPr>
              <p:spPr>
                <a:xfrm>
                  <a:off x="13911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20" y="8280"/>
                        <a:pt x="8484" y="6210"/>
                        <a:pt x="7150" y="6210"/>
                      </a:cubicBezTo>
                      <a:cubicBezTo>
                        <a:pt x="6032" y="6210"/>
                        <a:pt x="4635"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0" name="Shape 4857">
                  <a:extLst>
                    <a:ext uri="{FF2B5EF4-FFF2-40B4-BE49-F238E27FC236}">
                      <a16:creationId xmlns:a16="http://schemas.microsoft.com/office/drawing/2014/main" id="{2DFA1E4F-30CA-4289-A8AC-F581A9D902E8}"/>
                    </a:ext>
                  </a:extLst>
                </p:cNvPr>
                <p:cNvSpPr/>
                <p:nvPr/>
              </p:nvSpPr>
              <p:spPr>
                <a:xfrm>
                  <a:off x="126281" y="544105"/>
                  <a:ext cx="12606" cy="13436"/>
                </a:xfrm>
                <a:custGeom>
                  <a:avLst/>
                  <a:gdLst/>
                  <a:ahLst/>
                  <a:cxnLst/>
                  <a:rect l="0" t="0" r="0" b="0"/>
                  <a:pathLst>
                    <a:path w="12606" h="13436">
                      <a:moveTo>
                        <a:pt x="4732" y="0"/>
                      </a:moveTo>
                      <a:cubicBezTo>
                        <a:pt x="8974" y="0"/>
                        <a:pt x="12606" y="3137"/>
                        <a:pt x="9596" y="10287"/>
                      </a:cubicBezTo>
                      <a:lnTo>
                        <a:pt x="0" y="13436"/>
                      </a:lnTo>
                      <a:lnTo>
                        <a:pt x="0" y="10751"/>
                      </a:lnTo>
                      <a:lnTo>
                        <a:pt x="4669" y="9665"/>
                      </a:lnTo>
                      <a:cubicBezTo>
                        <a:pt x="5621" y="5702"/>
                        <a:pt x="3843" y="4140"/>
                        <a:pt x="1773" y="4140"/>
                      </a:cubicBezTo>
                      <a:lnTo>
                        <a:pt x="0" y="5239"/>
                      </a:lnTo>
                      <a:lnTo>
                        <a:pt x="0" y="3342"/>
                      </a:lnTo>
                      <a:lnTo>
                        <a:pt x="47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1" name="Shape 4858">
                  <a:extLst>
                    <a:ext uri="{FF2B5EF4-FFF2-40B4-BE49-F238E27FC236}">
                      <a16:creationId xmlns:a16="http://schemas.microsoft.com/office/drawing/2014/main" id="{36EE8C7D-5C0F-4950-A692-DE126BF5CE0B}"/>
                    </a:ext>
                  </a:extLst>
                </p:cNvPr>
                <p:cNvSpPr/>
                <p:nvPr/>
              </p:nvSpPr>
              <p:spPr>
                <a:xfrm>
                  <a:off x="213309" y="537184"/>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60"/>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2" name="Shape 4859">
                  <a:extLst>
                    <a:ext uri="{FF2B5EF4-FFF2-40B4-BE49-F238E27FC236}">
                      <a16:creationId xmlns:a16="http://schemas.microsoft.com/office/drawing/2014/main" id="{3E69E470-AFBE-4E68-BDC0-C9A028CCDF22}"/>
                    </a:ext>
                  </a:extLst>
                </p:cNvPr>
                <p:cNvSpPr/>
                <p:nvPr/>
              </p:nvSpPr>
              <p:spPr>
                <a:xfrm>
                  <a:off x="208001" y="528802"/>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3" name="Shape 4860">
                  <a:extLst>
                    <a:ext uri="{FF2B5EF4-FFF2-40B4-BE49-F238E27FC236}">
                      <a16:creationId xmlns:a16="http://schemas.microsoft.com/office/drawing/2014/main" id="{FEA6976C-5E1D-4770-8CF0-02E925370CAD}"/>
                    </a:ext>
                  </a:extLst>
                </p:cNvPr>
                <p:cNvSpPr/>
                <p:nvPr/>
              </p:nvSpPr>
              <p:spPr>
                <a:xfrm>
                  <a:off x="246454" y="563727"/>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4" name="Shape 4861">
                  <a:extLst>
                    <a:ext uri="{FF2B5EF4-FFF2-40B4-BE49-F238E27FC236}">
                      <a16:creationId xmlns:a16="http://schemas.microsoft.com/office/drawing/2014/main" id="{0DAECD41-0C02-4E6C-AF29-2539F540BC81}"/>
                    </a:ext>
                  </a:extLst>
                </p:cNvPr>
                <p:cNvSpPr/>
                <p:nvPr/>
              </p:nvSpPr>
              <p:spPr>
                <a:xfrm>
                  <a:off x="246454" y="544105"/>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5" name="Shape 4862">
                  <a:extLst>
                    <a:ext uri="{FF2B5EF4-FFF2-40B4-BE49-F238E27FC236}">
                      <a16:creationId xmlns:a16="http://schemas.microsoft.com/office/drawing/2014/main" id="{50A7830D-3BF6-4272-9D6E-83322736CA89}"/>
                    </a:ext>
                  </a:extLst>
                </p:cNvPr>
                <p:cNvSpPr/>
                <p:nvPr/>
              </p:nvSpPr>
              <p:spPr>
                <a:xfrm>
                  <a:off x="248780" y="529920"/>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6" name="Shape 4863">
                  <a:extLst>
                    <a:ext uri="{FF2B5EF4-FFF2-40B4-BE49-F238E27FC236}">
                      <a16:creationId xmlns:a16="http://schemas.microsoft.com/office/drawing/2014/main" id="{E76E09B8-E3AB-439C-893D-F6A5C82E107D}"/>
                    </a:ext>
                  </a:extLst>
                </p:cNvPr>
                <p:cNvSpPr/>
                <p:nvPr/>
              </p:nvSpPr>
              <p:spPr>
                <a:xfrm>
                  <a:off x="37995" y="494256"/>
                  <a:ext cx="15615" cy="23257"/>
                </a:xfrm>
                <a:custGeom>
                  <a:avLst/>
                  <a:gdLst/>
                  <a:ahLst/>
                  <a:cxnLst/>
                  <a:rect l="0" t="0" r="0" b="0"/>
                  <a:pathLst>
                    <a:path w="15615" h="23257">
                      <a:moveTo>
                        <a:pt x="15615" y="0"/>
                      </a:moveTo>
                      <a:lnTo>
                        <a:pt x="15615" y="2745"/>
                      </a:lnTo>
                      <a:lnTo>
                        <a:pt x="15024" y="3483"/>
                      </a:lnTo>
                      <a:lnTo>
                        <a:pt x="15615" y="3773"/>
                      </a:lnTo>
                      <a:lnTo>
                        <a:pt x="15615" y="10347"/>
                      </a:lnTo>
                      <a:lnTo>
                        <a:pt x="13132" y="9401"/>
                      </a:lnTo>
                      <a:cubicBezTo>
                        <a:pt x="9042" y="11026"/>
                        <a:pt x="6198" y="12868"/>
                        <a:pt x="6198" y="15827"/>
                      </a:cubicBezTo>
                      <a:cubicBezTo>
                        <a:pt x="6198" y="18621"/>
                        <a:pt x="8763" y="19739"/>
                        <a:pt x="14072" y="19739"/>
                      </a:cubicBezTo>
                      <a:lnTo>
                        <a:pt x="15615" y="19468"/>
                      </a:lnTo>
                      <a:lnTo>
                        <a:pt x="15615" y="22118"/>
                      </a:lnTo>
                      <a:lnTo>
                        <a:pt x="11113" y="23257"/>
                      </a:lnTo>
                      <a:cubicBezTo>
                        <a:pt x="5080" y="23257"/>
                        <a:pt x="0" y="21644"/>
                        <a:pt x="0" y="17783"/>
                      </a:cubicBezTo>
                      <a:cubicBezTo>
                        <a:pt x="0" y="13820"/>
                        <a:pt x="3289" y="11026"/>
                        <a:pt x="11671" y="8563"/>
                      </a:cubicBezTo>
                      <a:cubicBezTo>
                        <a:pt x="10617" y="7724"/>
                        <a:pt x="10160" y="6835"/>
                        <a:pt x="10160" y="5553"/>
                      </a:cubicBezTo>
                      <a:lnTo>
                        <a:pt x="1561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7" name="Shape 4864">
                  <a:extLst>
                    <a:ext uri="{FF2B5EF4-FFF2-40B4-BE49-F238E27FC236}">
                      <a16:creationId xmlns:a16="http://schemas.microsoft.com/office/drawing/2014/main" id="{CDD3AA96-9462-486A-A8F9-1F2941A02A13}"/>
                    </a:ext>
                  </a:extLst>
                </p:cNvPr>
                <p:cNvSpPr/>
                <p:nvPr/>
              </p:nvSpPr>
              <p:spPr>
                <a:xfrm>
                  <a:off x="47875" y="477382"/>
                  <a:ext cx="5734" cy="16428"/>
                </a:xfrm>
                <a:custGeom>
                  <a:avLst/>
                  <a:gdLst/>
                  <a:ahLst/>
                  <a:cxnLst/>
                  <a:rect l="0" t="0" r="0" b="0"/>
                  <a:pathLst>
                    <a:path w="5734" h="16428">
                      <a:moveTo>
                        <a:pt x="5734" y="0"/>
                      </a:moveTo>
                      <a:lnTo>
                        <a:pt x="5734" y="9480"/>
                      </a:lnTo>
                      <a:lnTo>
                        <a:pt x="5309" y="11302"/>
                      </a:lnTo>
                      <a:lnTo>
                        <a:pt x="5734" y="11856"/>
                      </a:lnTo>
                      <a:lnTo>
                        <a:pt x="5734" y="16428"/>
                      </a:lnTo>
                      <a:lnTo>
                        <a:pt x="0" y="9245"/>
                      </a:lnTo>
                      <a:cubicBezTo>
                        <a:pt x="0" y="6476"/>
                        <a:pt x="1257" y="3387"/>
                        <a:pt x="3486" y="990"/>
                      </a:cubicBezTo>
                      <a:lnTo>
                        <a:pt x="573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8" name="Shape 4865">
                  <a:extLst>
                    <a:ext uri="{FF2B5EF4-FFF2-40B4-BE49-F238E27FC236}">
                      <a16:creationId xmlns:a16="http://schemas.microsoft.com/office/drawing/2014/main" id="{BFCDE165-64AB-4FC5-9332-4A36B4D8427D}"/>
                    </a:ext>
                  </a:extLst>
                </p:cNvPr>
                <p:cNvSpPr/>
                <p:nvPr/>
              </p:nvSpPr>
              <p:spPr>
                <a:xfrm>
                  <a:off x="225" y="462763"/>
                  <a:ext cx="45695" cy="40792"/>
                </a:xfrm>
                <a:custGeom>
                  <a:avLst/>
                  <a:gdLst/>
                  <a:ahLst/>
                  <a:cxnLst/>
                  <a:rect l="0" t="0" r="0" b="0"/>
                  <a:pathLst>
                    <a:path w="45695" h="40792">
                      <a:moveTo>
                        <a:pt x="14859" y="0"/>
                      </a:moveTo>
                      <a:lnTo>
                        <a:pt x="45695" y="0"/>
                      </a:lnTo>
                      <a:lnTo>
                        <a:pt x="43967" y="9169"/>
                      </a:lnTo>
                      <a:lnTo>
                        <a:pt x="41897" y="9169"/>
                      </a:lnTo>
                      <a:cubicBezTo>
                        <a:pt x="41897" y="3975"/>
                        <a:pt x="41288" y="2578"/>
                        <a:pt x="36093" y="2578"/>
                      </a:cubicBezTo>
                      <a:lnTo>
                        <a:pt x="32512" y="2578"/>
                      </a:lnTo>
                      <a:cubicBezTo>
                        <a:pt x="27483" y="2578"/>
                        <a:pt x="26708" y="3302"/>
                        <a:pt x="25362" y="7049"/>
                      </a:cubicBezTo>
                      <a:lnTo>
                        <a:pt x="21285" y="18275"/>
                      </a:lnTo>
                      <a:lnTo>
                        <a:pt x="29388" y="18275"/>
                      </a:lnTo>
                      <a:cubicBezTo>
                        <a:pt x="33414" y="18275"/>
                        <a:pt x="34861" y="15926"/>
                        <a:pt x="36703" y="12738"/>
                      </a:cubicBezTo>
                      <a:lnTo>
                        <a:pt x="38824" y="12738"/>
                      </a:lnTo>
                      <a:lnTo>
                        <a:pt x="33909" y="26200"/>
                      </a:lnTo>
                      <a:lnTo>
                        <a:pt x="31788" y="26200"/>
                      </a:lnTo>
                      <a:cubicBezTo>
                        <a:pt x="32347" y="22187"/>
                        <a:pt x="32296" y="20676"/>
                        <a:pt x="28600" y="20676"/>
                      </a:cubicBezTo>
                      <a:lnTo>
                        <a:pt x="20396" y="20676"/>
                      </a:lnTo>
                      <a:lnTo>
                        <a:pt x="17158" y="29553"/>
                      </a:lnTo>
                      <a:cubicBezTo>
                        <a:pt x="14135" y="37884"/>
                        <a:pt x="13297" y="38278"/>
                        <a:pt x="22403" y="38278"/>
                      </a:cubicBezTo>
                      <a:cubicBezTo>
                        <a:pt x="29274" y="38278"/>
                        <a:pt x="34188" y="34760"/>
                        <a:pt x="38100" y="31064"/>
                      </a:cubicBezTo>
                      <a:lnTo>
                        <a:pt x="40450" y="31064"/>
                      </a:lnTo>
                      <a:lnTo>
                        <a:pt x="34303" y="40792"/>
                      </a:lnTo>
                      <a:lnTo>
                        <a:pt x="0" y="40792"/>
                      </a:lnTo>
                      <a:lnTo>
                        <a:pt x="508" y="39052"/>
                      </a:lnTo>
                      <a:cubicBezTo>
                        <a:pt x="7379"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9" name="Shape 4866">
                  <a:extLst>
                    <a:ext uri="{FF2B5EF4-FFF2-40B4-BE49-F238E27FC236}">
                      <a16:creationId xmlns:a16="http://schemas.microsoft.com/office/drawing/2014/main" id="{DEC64994-24B9-4114-940B-E36B4D845219}"/>
                    </a:ext>
                  </a:extLst>
                </p:cNvPr>
                <p:cNvSpPr/>
                <p:nvPr/>
              </p:nvSpPr>
              <p:spPr>
                <a:xfrm>
                  <a:off x="31568" y="451371"/>
                  <a:ext cx="12624" cy="8661"/>
                </a:xfrm>
                <a:custGeom>
                  <a:avLst/>
                  <a:gdLst/>
                  <a:ahLst/>
                  <a:cxnLst/>
                  <a:rect l="0" t="0" r="0" b="0"/>
                  <a:pathLst>
                    <a:path w="12624" h="8661">
                      <a:moveTo>
                        <a:pt x="6032" y="0"/>
                      </a:moveTo>
                      <a:lnTo>
                        <a:pt x="12624" y="0"/>
                      </a:lnTo>
                      <a:lnTo>
                        <a:pt x="12624" y="1168"/>
                      </a:lnTo>
                      <a:lnTo>
                        <a:pt x="1727" y="8661"/>
                      </a:lnTo>
                      <a:lnTo>
                        <a:pt x="0" y="8661"/>
                      </a:lnTo>
                      <a:lnTo>
                        <a:pt x="60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0" name="Shape 4867">
                  <a:extLst>
                    <a:ext uri="{FF2B5EF4-FFF2-40B4-BE49-F238E27FC236}">
                      <a16:creationId xmlns:a16="http://schemas.microsoft.com/office/drawing/2014/main" id="{41327D7C-0708-45F0-9C0E-1922428AA6EE}"/>
                    </a:ext>
                  </a:extLst>
                </p:cNvPr>
                <p:cNvSpPr/>
                <p:nvPr/>
              </p:nvSpPr>
              <p:spPr>
                <a:xfrm>
                  <a:off x="53609" y="498030"/>
                  <a:ext cx="14268" cy="18345"/>
                </a:xfrm>
                <a:custGeom>
                  <a:avLst/>
                  <a:gdLst/>
                  <a:ahLst/>
                  <a:cxnLst/>
                  <a:rect l="0" t="0" r="0" b="0"/>
                  <a:pathLst>
                    <a:path w="14268" h="18345">
                      <a:moveTo>
                        <a:pt x="0" y="0"/>
                      </a:moveTo>
                      <a:lnTo>
                        <a:pt x="5886" y="2897"/>
                      </a:lnTo>
                      <a:cubicBezTo>
                        <a:pt x="11093" y="4459"/>
                        <a:pt x="14268" y="5742"/>
                        <a:pt x="14268" y="9323"/>
                      </a:cubicBezTo>
                      <a:cubicBezTo>
                        <a:pt x="14268" y="11641"/>
                        <a:pt x="12132" y="14181"/>
                        <a:pt x="8717" y="16142"/>
                      </a:cubicBezTo>
                      <a:lnTo>
                        <a:pt x="0" y="18345"/>
                      </a:lnTo>
                      <a:lnTo>
                        <a:pt x="0" y="15695"/>
                      </a:lnTo>
                      <a:lnTo>
                        <a:pt x="6304" y="14589"/>
                      </a:lnTo>
                      <a:cubicBezTo>
                        <a:pt x="8255" y="13730"/>
                        <a:pt x="9417" y="12530"/>
                        <a:pt x="9417" y="11165"/>
                      </a:cubicBezTo>
                      <a:cubicBezTo>
                        <a:pt x="9417" y="9882"/>
                        <a:pt x="7791" y="9323"/>
                        <a:pt x="3550" y="7926"/>
                      </a:cubicBezTo>
                      <a:lnTo>
                        <a:pt x="0" y="657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1" name="Shape 4868">
                  <a:extLst>
                    <a:ext uri="{FF2B5EF4-FFF2-40B4-BE49-F238E27FC236}">
                      <a16:creationId xmlns:a16="http://schemas.microsoft.com/office/drawing/2014/main" id="{91CA40D9-CACB-4D19-86F9-AE52B92EBDA8}"/>
                    </a:ext>
                  </a:extLst>
                </p:cNvPr>
                <p:cNvSpPr/>
                <p:nvPr/>
              </p:nvSpPr>
              <p:spPr>
                <a:xfrm>
                  <a:off x="71789" y="479084"/>
                  <a:ext cx="13043" cy="25590"/>
                </a:xfrm>
                <a:custGeom>
                  <a:avLst/>
                  <a:gdLst/>
                  <a:ahLst/>
                  <a:cxnLst/>
                  <a:rect l="0" t="0" r="0" b="0"/>
                  <a:pathLst>
                    <a:path w="13043" h="25590">
                      <a:moveTo>
                        <a:pt x="13043" y="0"/>
                      </a:moveTo>
                      <a:lnTo>
                        <a:pt x="13043" y="4068"/>
                      </a:lnTo>
                      <a:lnTo>
                        <a:pt x="10120" y="6192"/>
                      </a:lnTo>
                      <a:cubicBezTo>
                        <a:pt x="7668" y="9381"/>
                        <a:pt x="5753" y="13429"/>
                        <a:pt x="5753" y="16865"/>
                      </a:cubicBezTo>
                      <a:cubicBezTo>
                        <a:pt x="5753" y="18935"/>
                        <a:pt x="6426" y="19824"/>
                        <a:pt x="7493" y="19824"/>
                      </a:cubicBezTo>
                      <a:cubicBezTo>
                        <a:pt x="8414" y="19824"/>
                        <a:pt x="9865" y="18875"/>
                        <a:pt x="11408" y="17535"/>
                      </a:cubicBezTo>
                      <a:lnTo>
                        <a:pt x="13043" y="15839"/>
                      </a:lnTo>
                      <a:lnTo>
                        <a:pt x="13043" y="18081"/>
                      </a:lnTo>
                      <a:lnTo>
                        <a:pt x="9542" y="22612"/>
                      </a:lnTo>
                      <a:cubicBezTo>
                        <a:pt x="7864" y="24415"/>
                        <a:pt x="6229" y="25590"/>
                        <a:pt x="4585" y="25590"/>
                      </a:cubicBezTo>
                      <a:cubicBezTo>
                        <a:pt x="1791" y="25590"/>
                        <a:pt x="0" y="23913"/>
                        <a:pt x="0" y="21005"/>
                      </a:cubicBezTo>
                      <a:cubicBezTo>
                        <a:pt x="0" y="15811"/>
                        <a:pt x="2753" y="9635"/>
                        <a:pt x="7098" y="4758"/>
                      </a:cubicBezTo>
                      <a:lnTo>
                        <a:pt x="130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2" name="Shape 4869">
                  <a:extLst>
                    <a:ext uri="{FF2B5EF4-FFF2-40B4-BE49-F238E27FC236}">
                      <a16:creationId xmlns:a16="http://schemas.microsoft.com/office/drawing/2014/main" id="{6AD056A3-EFF2-4C50-A26C-F626FDA9B361}"/>
                    </a:ext>
                  </a:extLst>
                </p:cNvPr>
                <p:cNvSpPr/>
                <p:nvPr/>
              </p:nvSpPr>
              <p:spPr>
                <a:xfrm>
                  <a:off x="53609" y="474269"/>
                  <a:ext cx="20860" cy="22732"/>
                </a:xfrm>
                <a:custGeom>
                  <a:avLst/>
                  <a:gdLst/>
                  <a:ahLst/>
                  <a:cxnLst/>
                  <a:rect l="0" t="0" r="0" b="0"/>
                  <a:pathLst>
                    <a:path w="20860" h="22732">
                      <a:moveTo>
                        <a:pt x="7068" y="0"/>
                      </a:moveTo>
                      <a:cubicBezTo>
                        <a:pt x="8465" y="0"/>
                        <a:pt x="9862" y="394"/>
                        <a:pt x="11030" y="1118"/>
                      </a:cubicBezTo>
                      <a:lnTo>
                        <a:pt x="20860" y="1118"/>
                      </a:lnTo>
                      <a:lnTo>
                        <a:pt x="19920" y="4305"/>
                      </a:lnTo>
                      <a:lnTo>
                        <a:pt x="13710" y="4305"/>
                      </a:lnTo>
                      <a:cubicBezTo>
                        <a:pt x="14103" y="5207"/>
                        <a:pt x="14332" y="6210"/>
                        <a:pt x="14332" y="7379"/>
                      </a:cubicBezTo>
                      <a:cubicBezTo>
                        <a:pt x="14332" y="12916"/>
                        <a:pt x="9582" y="19507"/>
                        <a:pt x="2267" y="19901"/>
                      </a:cubicBezTo>
                      <a:lnTo>
                        <a:pt x="0" y="22732"/>
                      </a:lnTo>
                      <a:lnTo>
                        <a:pt x="0" y="19987"/>
                      </a:lnTo>
                      <a:lnTo>
                        <a:pt x="197" y="19787"/>
                      </a:lnTo>
                      <a:lnTo>
                        <a:pt x="0" y="19540"/>
                      </a:lnTo>
                      <a:lnTo>
                        <a:pt x="0" y="14968"/>
                      </a:lnTo>
                      <a:lnTo>
                        <a:pt x="2153" y="17767"/>
                      </a:lnTo>
                      <a:cubicBezTo>
                        <a:pt x="6344" y="17767"/>
                        <a:pt x="9023" y="10452"/>
                        <a:pt x="9023" y="5486"/>
                      </a:cubicBezTo>
                      <a:cubicBezTo>
                        <a:pt x="9023" y="3696"/>
                        <a:pt x="8299" y="2134"/>
                        <a:pt x="6445" y="2134"/>
                      </a:cubicBezTo>
                      <a:cubicBezTo>
                        <a:pt x="4356" y="2134"/>
                        <a:pt x="2638" y="3962"/>
                        <a:pt x="1443" y="6412"/>
                      </a:cubicBezTo>
                      <a:lnTo>
                        <a:pt x="0" y="12592"/>
                      </a:lnTo>
                      <a:lnTo>
                        <a:pt x="0" y="3112"/>
                      </a:lnTo>
                      <a:lnTo>
                        <a:pt x="706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3" name="Shape 4870">
                  <a:extLst>
                    <a:ext uri="{FF2B5EF4-FFF2-40B4-BE49-F238E27FC236}">
                      <a16:creationId xmlns:a16="http://schemas.microsoft.com/office/drawing/2014/main" id="{D203EEE6-B0EA-468F-A033-0B82B72A43C8}"/>
                    </a:ext>
                  </a:extLst>
                </p:cNvPr>
                <p:cNvSpPr/>
                <p:nvPr/>
              </p:nvSpPr>
              <p:spPr>
                <a:xfrm>
                  <a:off x="160727" y="477607"/>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4" name="Shape 4871">
                  <a:extLst>
                    <a:ext uri="{FF2B5EF4-FFF2-40B4-BE49-F238E27FC236}">
                      <a16:creationId xmlns:a16="http://schemas.microsoft.com/office/drawing/2014/main" id="{772F722E-FB45-4C7F-9448-FC7637BB4550}"/>
                    </a:ext>
                  </a:extLst>
                </p:cNvPr>
                <p:cNvSpPr/>
                <p:nvPr/>
              </p:nvSpPr>
              <p:spPr>
                <a:xfrm>
                  <a:off x="119897" y="474269"/>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7"/>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5" name="Shape 4872">
                  <a:extLst>
                    <a:ext uri="{FF2B5EF4-FFF2-40B4-BE49-F238E27FC236}">
                      <a16:creationId xmlns:a16="http://schemas.microsoft.com/office/drawing/2014/main" id="{786A1231-A34A-4863-97C7-EB5E6D1B2618}"/>
                    </a:ext>
                  </a:extLst>
                </p:cNvPr>
                <p:cNvSpPr/>
                <p:nvPr/>
              </p:nvSpPr>
              <p:spPr>
                <a:xfrm>
                  <a:off x="84832" y="472822"/>
                  <a:ext cx="16231" cy="31852"/>
                </a:xfrm>
                <a:custGeom>
                  <a:avLst/>
                  <a:gdLst/>
                  <a:ahLst/>
                  <a:cxnLst/>
                  <a:rect l="0" t="0" r="0" b="0"/>
                  <a:pathLst>
                    <a:path w="16231" h="31852">
                      <a:moveTo>
                        <a:pt x="13894" y="0"/>
                      </a:moveTo>
                      <a:lnTo>
                        <a:pt x="16231" y="165"/>
                      </a:lnTo>
                      <a:lnTo>
                        <a:pt x="8026" y="18999"/>
                      </a:lnTo>
                      <a:cubicBezTo>
                        <a:pt x="6007" y="23520"/>
                        <a:pt x="6845" y="25641"/>
                        <a:pt x="8026" y="25641"/>
                      </a:cubicBezTo>
                      <a:cubicBezTo>
                        <a:pt x="9144" y="25641"/>
                        <a:pt x="10541" y="24359"/>
                        <a:pt x="12040" y="22187"/>
                      </a:cubicBezTo>
                      <a:lnTo>
                        <a:pt x="13500" y="22187"/>
                      </a:lnTo>
                      <a:cubicBezTo>
                        <a:pt x="11316" y="26988"/>
                        <a:pt x="8471" y="31852"/>
                        <a:pt x="5334" y="31852"/>
                      </a:cubicBezTo>
                      <a:cubicBezTo>
                        <a:pt x="2654" y="31852"/>
                        <a:pt x="1092" y="29058"/>
                        <a:pt x="1537" y="23914"/>
                      </a:cubicBezTo>
                      <a:lnTo>
                        <a:pt x="1715" y="22123"/>
                      </a:lnTo>
                      <a:lnTo>
                        <a:pt x="0" y="24343"/>
                      </a:lnTo>
                      <a:lnTo>
                        <a:pt x="0" y="22101"/>
                      </a:lnTo>
                      <a:lnTo>
                        <a:pt x="2832" y="19164"/>
                      </a:lnTo>
                      <a:lnTo>
                        <a:pt x="7290" y="7264"/>
                      </a:lnTo>
                      <a:cubicBezTo>
                        <a:pt x="6515" y="7036"/>
                        <a:pt x="5613" y="6934"/>
                        <a:pt x="4674" y="6934"/>
                      </a:cubicBezTo>
                      <a:lnTo>
                        <a:pt x="0" y="10330"/>
                      </a:lnTo>
                      <a:lnTo>
                        <a:pt x="0" y="6262"/>
                      </a:lnTo>
                      <a:lnTo>
                        <a:pt x="1621" y="4964"/>
                      </a:lnTo>
                      <a:cubicBezTo>
                        <a:pt x="4445" y="3460"/>
                        <a:pt x="7522" y="2565"/>
                        <a:pt x="10706" y="2565"/>
                      </a:cubicBezTo>
                      <a:lnTo>
                        <a:pt x="11265" y="2565"/>
                      </a:lnTo>
                      <a:lnTo>
                        <a:pt x="138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6" name="Shape 4873">
                  <a:extLst>
                    <a:ext uri="{FF2B5EF4-FFF2-40B4-BE49-F238E27FC236}">
                      <a16:creationId xmlns:a16="http://schemas.microsoft.com/office/drawing/2014/main" id="{4CF321F6-D060-4256-9EB2-D8F82879B2F2}"/>
                    </a:ext>
                  </a:extLst>
                </p:cNvPr>
                <p:cNvSpPr/>
                <p:nvPr/>
              </p:nvSpPr>
              <p:spPr>
                <a:xfrm>
                  <a:off x="138502" y="467348"/>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59"/>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7" name="Shape 4874">
                  <a:extLst>
                    <a:ext uri="{FF2B5EF4-FFF2-40B4-BE49-F238E27FC236}">
                      <a16:creationId xmlns:a16="http://schemas.microsoft.com/office/drawing/2014/main" id="{14F93160-E919-4924-BB2A-0611DD8F976F}"/>
                    </a:ext>
                  </a:extLst>
                </p:cNvPr>
                <p:cNvSpPr/>
                <p:nvPr/>
              </p:nvSpPr>
              <p:spPr>
                <a:xfrm>
                  <a:off x="133194" y="458966"/>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8" name="Shape 4875">
                  <a:extLst>
                    <a:ext uri="{FF2B5EF4-FFF2-40B4-BE49-F238E27FC236}">
                      <a16:creationId xmlns:a16="http://schemas.microsoft.com/office/drawing/2014/main" id="{8201AD1A-035F-47CA-88B7-C64BC2FFAA13}"/>
                    </a:ext>
                  </a:extLst>
                </p:cNvPr>
                <p:cNvSpPr/>
                <p:nvPr/>
              </p:nvSpPr>
              <p:spPr>
                <a:xfrm>
                  <a:off x="100898" y="458293"/>
                  <a:ext cx="21844" cy="46380"/>
                </a:xfrm>
                <a:custGeom>
                  <a:avLst/>
                  <a:gdLst/>
                  <a:ahLst/>
                  <a:cxnLst/>
                  <a:rect l="0" t="0" r="0" b="0"/>
                  <a:pathLst>
                    <a:path w="21844" h="46380">
                      <a:moveTo>
                        <a:pt x="21349" y="0"/>
                      </a:moveTo>
                      <a:lnTo>
                        <a:pt x="21844" y="622"/>
                      </a:lnTo>
                      <a:lnTo>
                        <a:pt x="6261" y="41453"/>
                      </a:lnTo>
                      <a:cubicBezTo>
                        <a:pt x="8547" y="41072"/>
                        <a:pt x="11570" y="38773"/>
                        <a:pt x="13017" y="36716"/>
                      </a:cubicBezTo>
                      <a:lnTo>
                        <a:pt x="14465" y="36716"/>
                      </a:lnTo>
                      <a:cubicBezTo>
                        <a:pt x="12344" y="42354"/>
                        <a:pt x="7595" y="46380"/>
                        <a:pt x="3124" y="46380"/>
                      </a:cubicBezTo>
                      <a:cubicBezTo>
                        <a:pt x="1168" y="46380"/>
                        <a:pt x="0" y="44310"/>
                        <a:pt x="889" y="42570"/>
                      </a:cubicBezTo>
                      <a:lnTo>
                        <a:pt x="13068" y="10503"/>
                      </a:lnTo>
                      <a:cubicBezTo>
                        <a:pt x="14643" y="6375"/>
                        <a:pt x="15202" y="5093"/>
                        <a:pt x="13462" y="3746"/>
                      </a:cubicBezTo>
                      <a:lnTo>
                        <a:pt x="11570" y="2299"/>
                      </a:lnTo>
                      <a:lnTo>
                        <a:pt x="11570" y="1118"/>
                      </a:lnTo>
                      <a:lnTo>
                        <a:pt x="2134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9" name="Shape 4876">
                  <a:extLst>
                    <a:ext uri="{FF2B5EF4-FFF2-40B4-BE49-F238E27FC236}">
                      <a16:creationId xmlns:a16="http://schemas.microsoft.com/office/drawing/2014/main" id="{6D1F1021-76B2-4C54-85AF-AA8466C55DC0}"/>
                    </a:ext>
                  </a:extLst>
                </p:cNvPr>
                <p:cNvSpPr/>
                <p:nvPr/>
              </p:nvSpPr>
              <p:spPr>
                <a:xfrm>
                  <a:off x="171647" y="493891"/>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0" name="Shape 4877">
                  <a:extLst>
                    <a:ext uri="{FF2B5EF4-FFF2-40B4-BE49-F238E27FC236}">
                      <a16:creationId xmlns:a16="http://schemas.microsoft.com/office/drawing/2014/main" id="{7F555778-FFF4-4B57-8ADB-E393E5DEE2FB}"/>
                    </a:ext>
                  </a:extLst>
                </p:cNvPr>
                <p:cNvSpPr/>
                <p:nvPr/>
              </p:nvSpPr>
              <p:spPr>
                <a:xfrm>
                  <a:off x="171647" y="474269"/>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1" name="Shape 4878">
                  <a:extLst>
                    <a:ext uri="{FF2B5EF4-FFF2-40B4-BE49-F238E27FC236}">
                      <a16:creationId xmlns:a16="http://schemas.microsoft.com/office/drawing/2014/main" id="{42276DAA-0FBF-44DE-A16E-EF401E611B6A}"/>
                    </a:ext>
                  </a:extLst>
                </p:cNvPr>
                <p:cNvSpPr/>
                <p:nvPr/>
              </p:nvSpPr>
              <p:spPr>
                <a:xfrm>
                  <a:off x="173973" y="460083"/>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2" name="Shape 4879">
                  <a:extLst>
                    <a:ext uri="{FF2B5EF4-FFF2-40B4-BE49-F238E27FC236}">
                      <a16:creationId xmlns:a16="http://schemas.microsoft.com/office/drawing/2014/main" id="{4AA22628-A2D9-43E2-B056-7306D1E3341C}"/>
                    </a:ext>
                  </a:extLst>
                </p:cNvPr>
                <p:cNvSpPr/>
                <p:nvPr/>
              </p:nvSpPr>
              <p:spPr>
                <a:xfrm>
                  <a:off x="40839" y="404433"/>
                  <a:ext cx="16040" cy="30404"/>
                </a:xfrm>
                <a:custGeom>
                  <a:avLst/>
                  <a:gdLst/>
                  <a:ahLst/>
                  <a:cxnLst/>
                  <a:rect l="0" t="0" r="0" b="0"/>
                  <a:pathLst>
                    <a:path w="16040" h="30404">
                      <a:moveTo>
                        <a:pt x="13576" y="0"/>
                      </a:moveTo>
                      <a:cubicBezTo>
                        <a:pt x="14643" y="0"/>
                        <a:pt x="16040" y="1181"/>
                        <a:pt x="15418" y="3251"/>
                      </a:cubicBezTo>
                      <a:lnTo>
                        <a:pt x="6312" y="25476"/>
                      </a:lnTo>
                      <a:cubicBezTo>
                        <a:pt x="8611" y="25095"/>
                        <a:pt x="11062" y="22797"/>
                        <a:pt x="12510" y="20739"/>
                      </a:cubicBezTo>
                      <a:lnTo>
                        <a:pt x="13970" y="20739"/>
                      </a:lnTo>
                      <a:cubicBezTo>
                        <a:pt x="11849" y="26314"/>
                        <a:pt x="6871" y="30404"/>
                        <a:pt x="2629" y="30404"/>
                      </a:cubicBezTo>
                      <a:cubicBezTo>
                        <a:pt x="1562" y="30404"/>
                        <a:pt x="0" y="29223"/>
                        <a:pt x="787" y="27153"/>
                      </a:cubicBezTo>
                      <a:lnTo>
                        <a:pt x="9335" y="4928"/>
                      </a:lnTo>
                      <a:cubicBezTo>
                        <a:pt x="7036" y="5309"/>
                        <a:pt x="4585"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3" name="Shape 4880">
                  <a:extLst>
                    <a:ext uri="{FF2B5EF4-FFF2-40B4-BE49-F238E27FC236}">
                      <a16:creationId xmlns:a16="http://schemas.microsoft.com/office/drawing/2014/main" id="{11887012-A538-4B56-8538-60E0BC9D56E0}"/>
                    </a:ext>
                  </a:extLst>
                </p:cNvPr>
                <p:cNvSpPr/>
                <p:nvPr/>
              </p:nvSpPr>
              <p:spPr>
                <a:xfrm>
                  <a:off x="225" y="392927"/>
                  <a:ext cx="37656" cy="40792"/>
                </a:xfrm>
                <a:custGeom>
                  <a:avLst/>
                  <a:gdLst/>
                  <a:ahLst/>
                  <a:cxnLst/>
                  <a:rect l="0" t="0" r="0" b="0"/>
                  <a:pathLst>
                    <a:path w="37656" h="40792">
                      <a:moveTo>
                        <a:pt x="14745" y="0"/>
                      </a:moveTo>
                      <a:lnTo>
                        <a:pt x="35090" y="0"/>
                      </a:lnTo>
                      <a:lnTo>
                        <a:pt x="34582" y="1740"/>
                      </a:lnTo>
                      <a:cubicBezTo>
                        <a:pt x="27711" y="2959"/>
                        <a:pt x="26480" y="3581"/>
                        <a:pt x="23749" y="11227"/>
                      </a:cubicBezTo>
                      <a:lnTo>
                        <a:pt x="17158" y="29553"/>
                      </a:lnTo>
                      <a:cubicBezTo>
                        <a:pt x="14364" y="37376"/>
                        <a:pt x="14973" y="38278"/>
                        <a:pt x="20168" y="38278"/>
                      </a:cubicBezTo>
                      <a:cubicBezTo>
                        <a:pt x="27038" y="38278"/>
                        <a:pt x="31509" y="33020"/>
                        <a:pt x="35306" y="28829"/>
                      </a:cubicBezTo>
                      <a:lnTo>
                        <a:pt x="37656" y="28829"/>
                      </a:lnTo>
                      <a:lnTo>
                        <a:pt x="30950" y="40792"/>
                      </a:lnTo>
                      <a:lnTo>
                        <a:pt x="0" y="40792"/>
                      </a:lnTo>
                      <a:lnTo>
                        <a:pt x="508" y="39052"/>
                      </a:lnTo>
                      <a:cubicBezTo>
                        <a:pt x="7379" y="37821"/>
                        <a:pt x="8547" y="37211"/>
                        <a:pt x="11341" y="29553"/>
                      </a:cubicBezTo>
                      <a:lnTo>
                        <a:pt x="17932" y="11227"/>
                      </a:lnTo>
                      <a:cubicBezTo>
                        <a:pt x="20726" y="3518"/>
                        <a:pt x="20168" y="2959"/>
                        <a:pt x="14186" y="1740"/>
                      </a:cubicBezTo>
                      <a:lnTo>
                        <a:pt x="1474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4" name="Shape 4881">
                  <a:extLst>
                    <a:ext uri="{FF2B5EF4-FFF2-40B4-BE49-F238E27FC236}">
                      <a16:creationId xmlns:a16="http://schemas.microsoft.com/office/drawing/2014/main" id="{813C381B-D8D9-40E8-BB98-B8E3E7DC6E6A}"/>
                    </a:ext>
                  </a:extLst>
                </p:cNvPr>
                <p:cNvSpPr/>
                <p:nvPr/>
              </p:nvSpPr>
              <p:spPr>
                <a:xfrm>
                  <a:off x="59445" y="389172"/>
                  <a:ext cx="13805" cy="45665"/>
                </a:xfrm>
                <a:custGeom>
                  <a:avLst/>
                  <a:gdLst/>
                  <a:ahLst/>
                  <a:cxnLst/>
                  <a:rect l="0" t="0" r="0" b="0"/>
                  <a:pathLst>
                    <a:path w="13805" h="45665">
                      <a:moveTo>
                        <a:pt x="13684" y="0"/>
                      </a:moveTo>
                      <a:lnTo>
                        <a:pt x="13684" y="17674"/>
                      </a:lnTo>
                      <a:lnTo>
                        <a:pt x="11113" y="24430"/>
                      </a:lnTo>
                      <a:lnTo>
                        <a:pt x="13684" y="21440"/>
                      </a:lnTo>
                      <a:lnTo>
                        <a:pt x="13684" y="23962"/>
                      </a:lnTo>
                      <a:lnTo>
                        <a:pt x="9944" y="27554"/>
                      </a:lnTo>
                      <a:lnTo>
                        <a:pt x="7429" y="34209"/>
                      </a:lnTo>
                      <a:cubicBezTo>
                        <a:pt x="6591" y="36381"/>
                        <a:pt x="5918" y="38121"/>
                        <a:pt x="5918" y="38515"/>
                      </a:cubicBezTo>
                      <a:cubicBezTo>
                        <a:pt x="5918" y="39734"/>
                        <a:pt x="8103" y="41131"/>
                        <a:pt x="9614" y="41131"/>
                      </a:cubicBezTo>
                      <a:lnTo>
                        <a:pt x="13684" y="38002"/>
                      </a:lnTo>
                      <a:lnTo>
                        <a:pt x="13684" y="43021"/>
                      </a:lnTo>
                      <a:lnTo>
                        <a:pt x="13300" y="43361"/>
                      </a:lnTo>
                      <a:cubicBezTo>
                        <a:pt x="11042" y="44809"/>
                        <a:pt x="8823" y="45665"/>
                        <a:pt x="6921" y="45665"/>
                      </a:cubicBezTo>
                      <a:cubicBezTo>
                        <a:pt x="3632" y="45665"/>
                        <a:pt x="0" y="43150"/>
                        <a:pt x="0" y="40458"/>
                      </a:cubicBezTo>
                      <a:cubicBezTo>
                        <a:pt x="0" y="39848"/>
                        <a:pt x="889" y="37613"/>
                        <a:pt x="1613" y="35721"/>
                      </a:cubicBezTo>
                      <a:lnTo>
                        <a:pt x="11671" y="9787"/>
                      </a:lnTo>
                      <a:cubicBezTo>
                        <a:pt x="13246" y="5774"/>
                        <a:pt x="13805" y="4377"/>
                        <a:pt x="12065" y="3031"/>
                      </a:cubicBezTo>
                      <a:lnTo>
                        <a:pt x="10173" y="1583"/>
                      </a:lnTo>
                      <a:lnTo>
                        <a:pt x="10173" y="402"/>
                      </a:lnTo>
                      <a:lnTo>
                        <a:pt x="1368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5" name="Shape 4882">
                  <a:extLst>
                    <a:ext uri="{FF2B5EF4-FFF2-40B4-BE49-F238E27FC236}">
                      <a16:creationId xmlns:a16="http://schemas.microsoft.com/office/drawing/2014/main" id="{EF9131D5-3A89-47AB-8514-AD8B84C3E31B}"/>
                    </a:ext>
                  </a:extLst>
                </p:cNvPr>
                <p:cNvSpPr/>
                <p:nvPr/>
              </p:nvSpPr>
              <p:spPr>
                <a:xfrm>
                  <a:off x="54136" y="389130"/>
                  <a:ext cx="7379" cy="7379"/>
                </a:xfrm>
                <a:custGeom>
                  <a:avLst/>
                  <a:gdLst/>
                  <a:ahLst/>
                  <a:cxnLst/>
                  <a:rect l="0" t="0" r="0" b="0"/>
                  <a:pathLst>
                    <a:path w="7379" h="7379">
                      <a:moveTo>
                        <a:pt x="3683" y="0"/>
                      </a:moveTo>
                      <a:cubicBezTo>
                        <a:pt x="5702" y="0"/>
                        <a:pt x="7379" y="1676"/>
                        <a:pt x="7379" y="3683"/>
                      </a:cubicBezTo>
                      <a:cubicBezTo>
                        <a:pt x="7379" y="5753"/>
                        <a:pt x="5702" y="7379"/>
                        <a:pt x="3683" y="7379"/>
                      </a:cubicBezTo>
                      <a:cubicBezTo>
                        <a:pt x="1626" y="7379"/>
                        <a:pt x="0" y="5753"/>
                        <a:pt x="0" y="3683"/>
                      </a:cubicBezTo>
                      <a:cubicBezTo>
                        <a:pt x="0" y="1676"/>
                        <a:pt x="1626"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6" name="Shape 4883">
                  <a:extLst>
                    <a:ext uri="{FF2B5EF4-FFF2-40B4-BE49-F238E27FC236}">
                      <a16:creationId xmlns:a16="http://schemas.microsoft.com/office/drawing/2014/main" id="{49E77EB6-C9EC-44E9-90AB-04AABBEC2DF4}"/>
                    </a:ext>
                  </a:extLst>
                </p:cNvPr>
                <p:cNvSpPr/>
                <p:nvPr/>
              </p:nvSpPr>
              <p:spPr>
                <a:xfrm>
                  <a:off x="88998" y="407774"/>
                  <a:ext cx="10914" cy="27063"/>
                </a:xfrm>
                <a:custGeom>
                  <a:avLst/>
                  <a:gdLst/>
                  <a:ahLst/>
                  <a:cxnLst/>
                  <a:rect l="0" t="0" r="0" b="0"/>
                  <a:pathLst>
                    <a:path w="10914" h="27063">
                      <a:moveTo>
                        <a:pt x="10914" y="0"/>
                      </a:moveTo>
                      <a:lnTo>
                        <a:pt x="10914" y="1900"/>
                      </a:lnTo>
                      <a:lnTo>
                        <a:pt x="9125" y="3010"/>
                      </a:lnTo>
                      <a:cubicBezTo>
                        <a:pt x="7938" y="4394"/>
                        <a:pt x="6820" y="6337"/>
                        <a:pt x="5982" y="8572"/>
                      </a:cubicBezTo>
                      <a:lnTo>
                        <a:pt x="10914" y="7417"/>
                      </a:lnTo>
                      <a:lnTo>
                        <a:pt x="10914" y="10094"/>
                      </a:lnTo>
                      <a:lnTo>
                        <a:pt x="5029" y="12027"/>
                      </a:lnTo>
                      <a:cubicBezTo>
                        <a:pt x="4750" y="13373"/>
                        <a:pt x="4585" y="14821"/>
                        <a:pt x="4585" y="16281"/>
                      </a:cubicBezTo>
                      <a:cubicBezTo>
                        <a:pt x="4585" y="19799"/>
                        <a:pt x="5918" y="21361"/>
                        <a:pt x="8547" y="21361"/>
                      </a:cubicBezTo>
                      <a:lnTo>
                        <a:pt x="10914" y="19767"/>
                      </a:lnTo>
                      <a:lnTo>
                        <a:pt x="10914" y="24753"/>
                      </a:lnTo>
                      <a:lnTo>
                        <a:pt x="5867" y="27063"/>
                      </a:lnTo>
                      <a:cubicBezTo>
                        <a:pt x="2286" y="27063"/>
                        <a:pt x="0" y="24435"/>
                        <a:pt x="0" y="19621"/>
                      </a:cubicBezTo>
                      <a:cubicBezTo>
                        <a:pt x="0" y="14262"/>
                        <a:pt x="2080" y="8521"/>
                        <a:pt x="5075" y="4121"/>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7" name="Shape 4884">
                  <a:extLst>
                    <a:ext uri="{FF2B5EF4-FFF2-40B4-BE49-F238E27FC236}">
                      <a16:creationId xmlns:a16="http://schemas.microsoft.com/office/drawing/2014/main" id="{B9E8C308-0438-4329-9D11-A9827B35D386}"/>
                    </a:ext>
                  </a:extLst>
                </p:cNvPr>
                <p:cNvSpPr/>
                <p:nvPr/>
              </p:nvSpPr>
              <p:spPr>
                <a:xfrm>
                  <a:off x="73129" y="404433"/>
                  <a:ext cx="13519" cy="27760"/>
                </a:xfrm>
                <a:custGeom>
                  <a:avLst/>
                  <a:gdLst/>
                  <a:ahLst/>
                  <a:cxnLst/>
                  <a:rect l="0" t="0" r="0" b="0"/>
                  <a:pathLst>
                    <a:path w="13519" h="27760">
                      <a:moveTo>
                        <a:pt x="8719" y="0"/>
                      </a:moveTo>
                      <a:cubicBezTo>
                        <a:pt x="11843" y="0"/>
                        <a:pt x="13519" y="1676"/>
                        <a:pt x="13519" y="6210"/>
                      </a:cubicBezTo>
                      <a:cubicBezTo>
                        <a:pt x="13519" y="11462"/>
                        <a:pt x="10350" y="17510"/>
                        <a:pt x="6231" y="22246"/>
                      </a:cubicBezTo>
                      <a:lnTo>
                        <a:pt x="0" y="27760"/>
                      </a:lnTo>
                      <a:lnTo>
                        <a:pt x="0" y="22741"/>
                      </a:lnTo>
                      <a:lnTo>
                        <a:pt x="4148" y="19552"/>
                      </a:lnTo>
                      <a:cubicBezTo>
                        <a:pt x="6340" y="16012"/>
                        <a:pt x="7766" y="11709"/>
                        <a:pt x="7766" y="8661"/>
                      </a:cubicBezTo>
                      <a:cubicBezTo>
                        <a:pt x="7766" y="6604"/>
                        <a:pt x="6712" y="5702"/>
                        <a:pt x="5315" y="5702"/>
                      </a:cubicBezTo>
                      <a:cubicBezTo>
                        <a:pt x="4166" y="5702"/>
                        <a:pt x="2572" y="6556"/>
                        <a:pt x="930" y="7807"/>
                      </a:cubicBezTo>
                      <a:lnTo>
                        <a:pt x="0" y="8701"/>
                      </a:lnTo>
                      <a:lnTo>
                        <a:pt x="0" y="6179"/>
                      </a:lnTo>
                      <a:lnTo>
                        <a:pt x="2992" y="2699"/>
                      </a:lnTo>
                      <a:cubicBezTo>
                        <a:pt x="4864" y="1035"/>
                        <a:pt x="6763" y="0"/>
                        <a:pt x="8719"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8" name="Shape 4885">
                  <a:extLst>
                    <a:ext uri="{FF2B5EF4-FFF2-40B4-BE49-F238E27FC236}">
                      <a16:creationId xmlns:a16="http://schemas.microsoft.com/office/drawing/2014/main" id="{73FC1E33-313A-410B-8848-580EC7777733}"/>
                    </a:ext>
                  </a:extLst>
                </p:cNvPr>
                <p:cNvSpPr/>
                <p:nvPr/>
              </p:nvSpPr>
              <p:spPr>
                <a:xfrm>
                  <a:off x="73129" y="388457"/>
                  <a:ext cx="6763" cy="18389"/>
                </a:xfrm>
                <a:custGeom>
                  <a:avLst/>
                  <a:gdLst/>
                  <a:ahLst/>
                  <a:cxnLst/>
                  <a:rect l="0" t="0" r="0" b="0"/>
                  <a:pathLst>
                    <a:path w="6763" h="18389">
                      <a:moveTo>
                        <a:pt x="6255" y="0"/>
                      </a:moveTo>
                      <a:lnTo>
                        <a:pt x="6763" y="622"/>
                      </a:lnTo>
                      <a:lnTo>
                        <a:pt x="0" y="18389"/>
                      </a:lnTo>
                      <a:lnTo>
                        <a:pt x="0" y="716"/>
                      </a:lnTo>
                      <a:lnTo>
                        <a:pt x="625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9" name="Shape 4886">
                  <a:extLst>
                    <a:ext uri="{FF2B5EF4-FFF2-40B4-BE49-F238E27FC236}">
                      <a16:creationId xmlns:a16="http://schemas.microsoft.com/office/drawing/2014/main" id="{FA9EF729-E6D6-44DF-9957-6B6C128F86C2}"/>
                    </a:ext>
                  </a:extLst>
                </p:cNvPr>
                <p:cNvSpPr/>
                <p:nvPr/>
              </p:nvSpPr>
              <p:spPr>
                <a:xfrm>
                  <a:off x="99911" y="424055"/>
                  <a:ext cx="7082" cy="8472"/>
                </a:xfrm>
                <a:custGeom>
                  <a:avLst/>
                  <a:gdLst/>
                  <a:ahLst/>
                  <a:cxnLst/>
                  <a:rect l="0" t="0" r="0" b="0"/>
                  <a:pathLst>
                    <a:path w="7082" h="8472">
                      <a:moveTo>
                        <a:pt x="5177" y="0"/>
                      </a:moveTo>
                      <a:lnTo>
                        <a:pt x="7082" y="0"/>
                      </a:lnTo>
                      <a:cubicBezTo>
                        <a:pt x="5291" y="3346"/>
                        <a:pt x="3307" y="6042"/>
                        <a:pt x="1247" y="7901"/>
                      </a:cubicBezTo>
                      <a:lnTo>
                        <a:pt x="0" y="8472"/>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0" name="Shape 4887">
                  <a:extLst>
                    <a:ext uri="{FF2B5EF4-FFF2-40B4-BE49-F238E27FC236}">
                      <a16:creationId xmlns:a16="http://schemas.microsoft.com/office/drawing/2014/main" id="{9D1B30A0-1A63-4AC5-A7CB-4E1DFA8E600B}"/>
                    </a:ext>
                  </a:extLst>
                </p:cNvPr>
                <p:cNvSpPr/>
                <p:nvPr/>
              </p:nvSpPr>
              <p:spPr>
                <a:xfrm>
                  <a:off x="157095" y="407771"/>
                  <a:ext cx="10920" cy="27066"/>
                </a:xfrm>
                <a:custGeom>
                  <a:avLst/>
                  <a:gdLst/>
                  <a:ahLst/>
                  <a:cxnLst/>
                  <a:rect l="0" t="0" r="0" b="0"/>
                  <a:pathLst>
                    <a:path w="10920" h="27066">
                      <a:moveTo>
                        <a:pt x="10920" y="0"/>
                      </a:moveTo>
                      <a:lnTo>
                        <a:pt x="10920" y="1899"/>
                      </a:lnTo>
                      <a:lnTo>
                        <a:pt x="9125" y="3013"/>
                      </a:lnTo>
                      <a:cubicBezTo>
                        <a:pt x="7938" y="4397"/>
                        <a:pt x="6820" y="6340"/>
                        <a:pt x="5982" y="8575"/>
                      </a:cubicBezTo>
                      <a:lnTo>
                        <a:pt x="10920" y="7421"/>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1" name="Shape 4888">
                  <a:extLst>
                    <a:ext uri="{FF2B5EF4-FFF2-40B4-BE49-F238E27FC236}">
                      <a16:creationId xmlns:a16="http://schemas.microsoft.com/office/drawing/2014/main" id="{79E9D464-5411-4531-8C4E-509E83751F68}"/>
                    </a:ext>
                  </a:extLst>
                </p:cNvPr>
                <p:cNvSpPr/>
                <p:nvPr/>
              </p:nvSpPr>
              <p:spPr>
                <a:xfrm>
                  <a:off x="112747" y="404433"/>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5"/>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2" name="Shape 4889">
                  <a:extLst>
                    <a:ext uri="{FF2B5EF4-FFF2-40B4-BE49-F238E27FC236}">
                      <a16:creationId xmlns:a16="http://schemas.microsoft.com/office/drawing/2014/main" id="{5367ADC9-7C42-462E-BB35-0CE63657C47C}"/>
                    </a:ext>
                  </a:extLst>
                </p:cNvPr>
                <p:cNvSpPr/>
                <p:nvPr/>
              </p:nvSpPr>
              <p:spPr>
                <a:xfrm>
                  <a:off x="99911" y="404433"/>
                  <a:ext cx="12607" cy="13435"/>
                </a:xfrm>
                <a:custGeom>
                  <a:avLst/>
                  <a:gdLst/>
                  <a:ahLst/>
                  <a:cxnLst/>
                  <a:rect l="0" t="0" r="0" b="0"/>
                  <a:pathLst>
                    <a:path w="12607" h="13435">
                      <a:moveTo>
                        <a:pt x="4733" y="0"/>
                      </a:moveTo>
                      <a:cubicBezTo>
                        <a:pt x="8974" y="0"/>
                        <a:pt x="12607" y="3137"/>
                        <a:pt x="9584" y="10287"/>
                      </a:cubicBezTo>
                      <a:lnTo>
                        <a:pt x="0" y="13435"/>
                      </a:lnTo>
                      <a:lnTo>
                        <a:pt x="0" y="10758"/>
                      </a:lnTo>
                      <a:lnTo>
                        <a:pt x="4669" y="9665"/>
                      </a:lnTo>
                      <a:cubicBezTo>
                        <a:pt x="5622" y="5702"/>
                        <a:pt x="3831" y="4140"/>
                        <a:pt x="1774" y="4140"/>
                      </a:cubicBezTo>
                      <a:lnTo>
                        <a:pt x="0" y="5240"/>
                      </a:lnTo>
                      <a:lnTo>
                        <a:pt x="0" y="3340"/>
                      </a:lnTo>
                      <a:lnTo>
                        <a:pt x="473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3" name="Shape 4890">
                  <a:extLst>
                    <a:ext uri="{FF2B5EF4-FFF2-40B4-BE49-F238E27FC236}">
                      <a16:creationId xmlns:a16="http://schemas.microsoft.com/office/drawing/2014/main" id="{3011C064-6558-48FF-B8A7-F119041C259F}"/>
                    </a:ext>
                  </a:extLst>
                </p:cNvPr>
                <p:cNvSpPr/>
                <p:nvPr/>
              </p:nvSpPr>
              <p:spPr>
                <a:xfrm>
                  <a:off x="135200" y="397512"/>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72"/>
                        <a:pt x="14186" y="28664"/>
                        <a:pt x="16256" y="26479"/>
                      </a:cubicBezTo>
                      <a:lnTo>
                        <a:pt x="17717" y="26479"/>
                      </a:lnTo>
                      <a:cubicBezTo>
                        <a:pt x="15088" y="32741"/>
                        <a:pt x="7595" y="37325"/>
                        <a:pt x="2959" y="37325"/>
                      </a:cubicBezTo>
                      <a:cubicBezTo>
                        <a:pt x="1003" y="37325"/>
                        <a:pt x="0" y="35420"/>
                        <a:pt x="724" y="33515"/>
                      </a:cubicBezTo>
                      <a:lnTo>
                        <a:pt x="8877" y="11227"/>
                      </a:lnTo>
                      <a:lnTo>
                        <a:pt x="4801" y="11227"/>
                      </a:lnTo>
                      <a:lnTo>
                        <a:pt x="4801"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4" name="Shape 4891">
                  <a:extLst>
                    <a:ext uri="{FF2B5EF4-FFF2-40B4-BE49-F238E27FC236}">
                      <a16:creationId xmlns:a16="http://schemas.microsoft.com/office/drawing/2014/main" id="{640609D6-C362-42FF-8ADB-71E31EE15177}"/>
                    </a:ext>
                  </a:extLst>
                </p:cNvPr>
                <p:cNvSpPr/>
                <p:nvPr/>
              </p:nvSpPr>
              <p:spPr>
                <a:xfrm>
                  <a:off x="168015" y="424055"/>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5" name="Shape 4892">
                  <a:extLst>
                    <a:ext uri="{FF2B5EF4-FFF2-40B4-BE49-F238E27FC236}">
                      <a16:creationId xmlns:a16="http://schemas.microsoft.com/office/drawing/2014/main" id="{9BC7960E-EF8C-4122-84D2-1B872828BBDB}"/>
                    </a:ext>
                  </a:extLst>
                </p:cNvPr>
                <p:cNvSpPr/>
                <p:nvPr/>
              </p:nvSpPr>
              <p:spPr>
                <a:xfrm>
                  <a:off x="168015" y="404433"/>
                  <a:ext cx="12600" cy="13434"/>
                </a:xfrm>
                <a:custGeom>
                  <a:avLst/>
                  <a:gdLst/>
                  <a:ahLst/>
                  <a:cxnLst/>
                  <a:rect l="0" t="0" r="0" b="0"/>
                  <a:pathLst>
                    <a:path w="12600" h="13434">
                      <a:moveTo>
                        <a:pt x="4726" y="0"/>
                      </a:moveTo>
                      <a:cubicBezTo>
                        <a:pt x="8968" y="0"/>
                        <a:pt x="12600" y="3137"/>
                        <a:pt x="9591" y="10287"/>
                      </a:cubicBezTo>
                      <a:lnTo>
                        <a:pt x="0" y="13434"/>
                      </a:lnTo>
                      <a:lnTo>
                        <a:pt x="0" y="10758"/>
                      </a:lnTo>
                      <a:lnTo>
                        <a:pt x="4676" y="9665"/>
                      </a:lnTo>
                      <a:cubicBezTo>
                        <a:pt x="5628" y="5702"/>
                        <a:pt x="3837" y="4140"/>
                        <a:pt x="1767" y="4140"/>
                      </a:cubicBezTo>
                      <a:lnTo>
                        <a:pt x="0" y="5237"/>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6" name="Shape 4893">
                  <a:extLst>
                    <a:ext uri="{FF2B5EF4-FFF2-40B4-BE49-F238E27FC236}">
                      <a16:creationId xmlns:a16="http://schemas.microsoft.com/office/drawing/2014/main" id="{D53D648F-E92F-4D57-BA27-6198326D08E6}"/>
                    </a:ext>
                  </a:extLst>
                </p:cNvPr>
                <p:cNvSpPr/>
                <p:nvPr/>
              </p:nvSpPr>
              <p:spPr>
                <a:xfrm>
                  <a:off x="170341" y="390247"/>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7" name="Shape 4894">
                  <a:extLst>
                    <a:ext uri="{FF2B5EF4-FFF2-40B4-BE49-F238E27FC236}">
                      <a16:creationId xmlns:a16="http://schemas.microsoft.com/office/drawing/2014/main" id="{65C35234-CD9D-42CA-9440-F0B1E4AF6896}"/>
                    </a:ext>
                  </a:extLst>
                </p:cNvPr>
                <p:cNvSpPr/>
                <p:nvPr/>
              </p:nvSpPr>
              <p:spPr>
                <a:xfrm>
                  <a:off x="0" y="5"/>
                  <a:ext cx="71488" cy="101181"/>
                </a:xfrm>
                <a:custGeom>
                  <a:avLst/>
                  <a:gdLst/>
                  <a:ahLst/>
                  <a:cxnLst/>
                  <a:rect l="0" t="0" r="0" b="0"/>
                  <a:pathLst>
                    <a:path w="71488" h="101181">
                      <a:moveTo>
                        <a:pt x="0" y="0"/>
                      </a:moveTo>
                      <a:lnTo>
                        <a:pt x="71387" y="0"/>
                      </a:lnTo>
                      <a:lnTo>
                        <a:pt x="71387" y="53827"/>
                      </a:lnTo>
                      <a:lnTo>
                        <a:pt x="68809" y="55855"/>
                      </a:lnTo>
                      <a:cubicBezTo>
                        <a:pt x="66853" y="57925"/>
                        <a:pt x="64795" y="59868"/>
                        <a:pt x="62306" y="61201"/>
                      </a:cubicBezTo>
                      <a:cubicBezTo>
                        <a:pt x="60592" y="64643"/>
                        <a:pt x="58674" y="67704"/>
                        <a:pt x="56185" y="70955"/>
                      </a:cubicBezTo>
                      <a:cubicBezTo>
                        <a:pt x="56185" y="71145"/>
                        <a:pt x="56375" y="71336"/>
                        <a:pt x="56375" y="71336"/>
                      </a:cubicBezTo>
                      <a:cubicBezTo>
                        <a:pt x="60973" y="66180"/>
                        <a:pt x="65176" y="61785"/>
                        <a:pt x="71107" y="58153"/>
                      </a:cubicBezTo>
                      <a:cubicBezTo>
                        <a:pt x="71488" y="57950"/>
                        <a:pt x="70523" y="58725"/>
                        <a:pt x="71298" y="58534"/>
                      </a:cubicBezTo>
                      <a:lnTo>
                        <a:pt x="71387" y="58434"/>
                      </a:lnTo>
                      <a:lnTo>
                        <a:pt x="71387" y="59095"/>
                      </a:lnTo>
                      <a:lnTo>
                        <a:pt x="70523" y="60058"/>
                      </a:lnTo>
                      <a:cubicBezTo>
                        <a:pt x="70523" y="60249"/>
                        <a:pt x="70726" y="60249"/>
                        <a:pt x="70917" y="60249"/>
                      </a:cubicBezTo>
                      <a:lnTo>
                        <a:pt x="71387" y="59779"/>
                      </a:lnTo>
                      <a:lnTo>
                        <a:pt x="71387" y="72695"/>
                      </a:lnTo>
                      <a:lnTo>
                        <a:pt x="68428" y="75349"/>
                      </a:lnTo>
                      <a:cubicBezTo>
                        <a:pt x="68618" y="75349"/>
                        <a:pt x="68618" y="75552"/>
                        <a:pt x="68618" y="75743"/>
                      </a:cubicBezTo>
                      <a:cubicBezTo>
                        <a:pt x="68237" y="76314"/>
                        <a:pt x="67475" y="76505"/>
                        <a:pt x="67285" y="77076"/>
                      </a:cubicBezTo>
                      <a:cubicBezTo>
                        <a:pt x="67285" y="77267"/>
                        <a:pt x="67285" y="77457"/>
                        <a:pt x="67475" y="77457"/>
                      </a:cubicBezTo>
                      <a:lnTo>
                        <a:pt x="71387" y="75375"/>
                      </a:lnTo>
                      <a:lnTo>
                        <a:pt x="71387" y="84892"/>
                      </a:lnTo>
                      <a:lnTo>
                        <a:pt x="70472" y="85242"/>
                      </a:lnTo>
                      <a:cubicBezTo>
                        <a:pt x="70460" y="85242"/>
                        <a:pt x="70460" y="85255"/>
                        <a:pt x="70447" y="85268"/>
                      </a:cubicBezTo>
                      <a:cubicBezTo>
                        <a:pt x="70295" y="85408"/>
                        <a:pt x="70155" y="85573"/>
                        <a:pt x="70028" y="85750"/>
                      </a:cubicBezTo>
                      <a:cubicBezTo>
                        <a:pt x="69990" y="85776"/>
                        <a:pt x="69964" y="85801"/>
                        <a:pt x="69939" y="85827"/>
                      </a:cubicBezTo>
                      <a:cubicBezTo>
                        <a:pt x="69761" y="85979"/>
                        <a:pt x="69571" y="86106"/>
                        <a:pt x="69355" y="86271"/>
                      </a:cubicBezTo>
                      <a:cubicBezTo>
                        <a:pt x="68986" y="86525"/>
                        <a:pt x="68694" y="86932"/>
                        <a:pt x="68377" y="87236"/>
                      </a:cubicBezTo>
                      <a:cubicBezTo>
                        <a:pt x="68364" y="87249"/>
                        <a:pt x="68364" y="87262"/>
                        <a:pt x="68351" y="87274"/>
                      </a:cubicBezTo>
                      <a:cubicBezTo>
                        <a:pt x="68212" y="87401"/>
                        <a:pt x="68085" y="87541"/>
                        <a:pt x="67920" y="87668"/>
                      </a:cubicBezTo>
                      <a:cubicBezTo>
                        <a:pt x="67678" y="87846"/>
                        <a:pt x="68059" y="88113"/>
                        <a:pt x="68263" y="87948"/>
                      </a:cubicBezTo>
                      <a:cubicBezTo>
                        <a:pt x="68517" y="87757"/>
                        <a:pt x="68707" y="87516"/>
                        <a:pt x="68974" y="87338"/>
                      </a:cubicBezTo>
                      <a:cubicBezTo>
                        <a:pt x="68999" y="87325"/>
                        <a:pt x="69037" y="87313"/>
                        <a:pt x="69063" y="87287"/>
                      </a:cubicBezTo>
                      <a:cubicBezTo>
                        <a:pt x="68770" y="87617"/>
                        <a:pt x="68517" y="87960"/>
                        <a:pt x="68301" y="88316"/>
                      </a:cubicBezTo>
                      <a:cubicBezTo>
                        <a:pt x="68326" y="88354"/>
                        <a:pt x="68339" y="88405"/>
                        <a:pt x="68326" y="88456"/>
                      </a:cubicBezTo>
                      <a:cubicBezTo>
                        <a:pt x="68313" y="88544"/>
                        <a:pt x="68288" y="88633"/>
                        <a:pt x="68263" y="88735"/>
                      </a:cubicBezTo>
                      <a:cubicBezTo>
                        <a:pt x="68263" y="88748"/>
                        <a:pt x="68250" y="88760"/>
                        <a:pt x="68250" y="88773"/>
                      </a:cubicBezTo>
                      <a:cubicBezTo>
                        <a:pt x="68237" y="88849"/>
                        <a:pt x="68212" y="88913"/>
                        <a:pt x="68186" y="88989"/>
                      </a:cubicBezTo>
                      <a:cubicBezTo>
                        <a:pt x="68174" y="89027"/>
                        <a:pt x="68161" y="89078"/>
                        <a:pt x="68148" y="89116"/>
                      </a:cubicBezTo>
                      <a:cubicBezTo>
                        <a:pt x="68148" y="89129"/>
                        <a:pt x="68135" y="89141"/>
                        <a:pt x="68135" y="89167"/>
                      </a:cubicBezTo>
                      <a:cubicBezTo>
                        <a:pt x="68072" y="89319"/>
                        <a:pt x="68021" y="89472"/>
                        <a:pt x="67945" y="89611"/>
                      </a:cubicBezTo>
                      <a:cubicBezTo>
                        <a:pt x="67945" y="89637"/>
                        <a:pt x="67932" y="89662"/>
                        <a:pt x="67920" y="89675"/>
                      </a:cubicBezTo>
                      <a:cubicBezTo>
                        <a:pt x="67907" y="89687"/>
                        <a:pt x="67907" y="89700"/>
                        <a:pt x="67894" y="89726"/>
                      </a:cubicBezTo>
                      <a:cubicBezTo>
                        <a:pt x="67894" y="89726"/>
                        <a:pt x="67894" y="89738"/>
                        <a:pt x="67881" y="89751"/>
                      </a:cubicBezTo>
                      <a:cubicBezTo>
                        <a:pt x="67818" y="89878"/>
                        <a:pt x="67754" y="90005"/>
                        <a:pt x="67678" y="90132"/>
                      </a:cubicBezTo>
                      <a:cubicBezTo>
                        <a:pt x="67589" y="90272"/>
                        <a:pt x="67500" y="90399"/>
                        <a:pt x="67412" y="90538"/>
                      </a:cubicBezTo>
                      <a:cubicBezTo>
                        <a:pt x="67386" y="90576"/>
                        <a:pt x="67361" y="90627"/>
                        <a:pt x="67335" y="90665"/>
                      </a:cubicBezTo>
                      <a:cubicBezTo>
                        <a:pt x="67323" y="90665"/>
                        <a:pt x="67323" y="90678"/>
                        <a:pt x="67310" y="90678"/>
                      </a:cubicBezTo>
                      <a:cubicBezTo>
                        <a:pt x="67132" y="90945"/>
                        <a:pt x="66929" y="91211"/>
                        <a:pt x="66713" y="91491"/>
                      </a:cubicBezTo>
                      <a:cubicBezTo>
                        <a:pt x="66675" y="91542"/>
                        <a:pt x="66637" y="91592"/>
                        <a:pt x="66599" y="91643"/>
                      </a:cubicBezTo>
                      <a:cubicBezTo>
                        <a:pt x="66497" y="91783"/>
                        <a:pt x="66383" y="91910"/>
                        <a:pt x="66281" y="92050"/>
                      </a:cubicBezTo>
                      <a:cubicBezTo>
                        <a:pt x="66218" y="92126"/>
                        <a:pt x="66154" y="92215"/>
                        <a:pt x="66078" y="92291"/>
                      </a:cubicBezTo>
                      <a:cubicBezTo>
                        <a:pt x="66065" y="92316"/>
                        <a:pt x="66053" y="92329"/>
                        <a:pt x="66040" y="92342"/>
                      </a:cubicBezTo>
                      <a:cubicBezTo>
                        <a:pt x="65849" y="92570"/>
                        <a:pt x="65646" y="92812"/>
                        <a:pt x="65443" y="93028"/>
                      </a:cubicBezTo>
                      <a:cubicBezTo>
                        <a:pt x="65456" y="93066"/>
                        <a:pt x="65468" y="93091"/>
                        <a:pt x="65494" y="93129"/>
                      </a:cubicBezTo>
                      <a:cubicBezTo>
                        <a:pt x="65494" y="93129"/>
                        <a:pt x="65494" y="93129"/>
                        <a:pt x="65494" y="93142"/>
                      </a:cubicBezTo>
                      <a:cubicBezTo>
                        <a:pt x="65545" y="93243"/>
                        <a:pt x="65595" y="93345"/>
                        <a:pt x="65659" y="93447"/>
                      </a:cubicBezTo>
                      <a:cubicBezTo>
                        <a:pt x="65672" y="93472"/>
                        <a:pt x="65697" y="93510"/>
                        <a:pt x="65710" y="93536"/>
                      </a:cubicBezTo>
                      <a:cubicBezTo>
                        <a:pt x="65735" y="93574"/>
                        <a:pt x="65761" y="93612"/>
                        <a:pt x="65786" y="93650"/>
                      </a:cubicBezTo>
                      <a:cubicBezTo>
                        <a:pt x="65862" y="93637"/>
                        <a:pt x="65913" y="93612"/>
                        <a:pt x="65938" y="93574"/>
                      </a:cubicBezTo>
                      <a:cubicBezTo>
                        <a:pt x="65951" y="93574"/>
                        <a:pt x="65951" y="93561"/>
                        <a:pt x="65951" y="93561"/>
                      </a:cubicBezTo>
                      <a:cubicBezTo>
                        <a:pt x="65989" y="93497"/>
                        <a:pt x="66040" y="93434"/>
                        <a:pt x="66078" y="93370"/>
                      </a:cubicBezTo>
                      <a:cubicBezTo>
                        <a:pt x="66091" y="93358"/>
                        <a:pt x="66091" y="93358"/>
                        <a:pt x="66103" y="93345"/>
                      </a:cubicBezTo>
                      <a:cubicBezTo>
                        <a:pt x="66116" y="93320"/>
                        <a:pt x="66142" y="93294"/>
                        <a:pt x="66167" y="93269"/>
                      </a:cubicBezTo>
                      <a:cubicBezTo>
                        <a:pt x="66180" y="93243"/>
                        <a:pt x="66192" y="93218"/>
                        <a:pt x="66218" y="93193"/>
                      </a:cubicBezTo>
                      <a:cubicBezTo>
                        <a:pt x="66231" y="93180"/>
                        <a:pt x="66243" y="93155"/>
                        <a:pt x="66256" y="93142"/>
                      </a:cubicBezTo>
                      <a:cubicBezTo>
                        <a:pt x="66256" y="93142"/>
                        <a:pt x="66269" y="93129"/>
                        <a:pt x="66269" y="93129"/>
                      </a:cubicBezTo>
                      <a:cubicBezTo>
                        <a:pt x="66611" y="92697"/>
                        <a:pt x="66980" y="92304"/>
                        <a:pt x="67386" y="91948"/>
                      </a:cubicBezTo>
                      <a:cubicBezTo>
                        <a:pt x="67602" y="91745"/>
                        <a:pt x="67843" y="91542"/>
                        <a:pt x="68072" y="91364"/>
                      </a:cubicBezTo>
                      <a:cubicBezTo>
                        <a:pt x="68110" y="91326"/>
                        <a:pt x="68161" y="91313"/>
                        <a:pt x="68212" y="91313"/>
                      </a:cubicBezTo>
                      <a:cubicBezTo>
                        <a:pt x="68250" y="91313"/>
                        <a:pt x="68301" y="91326"/>
                        <a:pt x="68339" y="91338"/>
                      </a:cubicBezTo>
                      <a:cubicBezTo>
                        <a:pt x="68440" y="91275"/>
                        <a:pt x="68542" y="91224"/>
                        <a:pt x="68643" y="91173"/>
                      </a:cubicBezTo>
                      <a:cubicBezTo>
                        <a:pt x="68758" y="91123"/>
                        <a:pt x="68872" y="91059"/>
                        <a:pt x="68986" y="90996"/>
                      </a:cubicBezTo>
                      <a:cubicBezTo>
                        <a:pt x="68974" y="91008"/>
                        <a:pt x="68974" y="91021"/>
                        <a:pt x="68974" y="91034"/>
                      </a:cubicBezTo>
                      <a:cubicBezTo>
                        <a:pt x="68948" y="91262"/>
                        <a:pt x="69278" y="91262"/>
                        <a:pt x="69393" y="91173"/>
                      </a:cubicBezTo>
                      <a:cubicBezTo>
                        <a:pt x="69520" y="91097"/>
                        <a:pt x="69558" y="91021"/>
                        <a:pt x="69647" y="90907"/>
                      </a:cubicBezTo>
                      <a:cubicBezTo>
                        <a:pt x="69799" y="90742"/>
                        <a:pt x="69926" y="90602"/>
                        <a:pt x="70066" y="90462"/>
                      </a:cubicBezTo>
                      <a:cubicBezTo>
                        <a:pt x="70066" y="90462"/>
                        <a:pt x="70079" y="90449"/>
                        <a:pt x="70079" y="90449"/>
                      </a:cubicBezTo>
                      <a:cubicBezTo>
                        <a:pt x="70091" y="90437"/>
                        <a:pt x="70104" y="90424"/>
                        <a:pt x="70104" y="90411"/>
                      </a:cubicBezTo>
                      <a:cubicBezTo>
                        <a:pt x="70206" y="90322"/>
                        <a:pt x="70295" y="90233"/>
                        <a:pt x="70383" y="90145"/>
                      </a:cubicBezTo>
                      <a:cubicBezTo>
                        <a:pt x="70383" y="90145"/>
                        <a:pt x="70396" y="90132"/>
                        <a:pt x="70396" y="90132"/>
                      </a:cubicBezTo>
                      <a:cubicBezTo>
                        <a:pt x="70396" y="90119"/>
                        <a:pt x="70409" y="90119"/>
                        <a:pt x="70409" y="90119"/>
                      </a:cubicBezTo>
                      <a:cubicBezTo>
                        <a:pt x="70498" y="90030"/>
                        <a:pt x="70587" y="89941"/>
                        <a:pt x="70675" y="89853"/>
                      </a:cubicBezTo>
                      <a:lnTo>
                        <a:pt x="71387" y="89314"/>
                      </a:lnTo>
                      <a:lnTo>
                        <a:pt x="71387" y="101181"/>
                      </a:lnTo>
                      <a:lnTo>
                        <a:pt x="0" y="10118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8" name="Shape 4895">
                  <a:extLst>
                    <a:ext uri="{FF2B5EF4-FFF2-40B4-BE49-F238E27FC236}">
                      <a16:creationId xmlns:a16="http://schemas.microsoft.com/office/drawing/2014/main" id="{B1B52229-FC32-426A-97ED-426EACE16AB6}"/>
                    </a:ext>
                  </a:extLst>
                </p:cNvPr>
                <p:cNvSpPr/>
                <p:nvPr/>
              </p:nvSpPr>
              <p:spPr>
                <a:xfrm>
                  <a:off x="71387" y="84824"/>
                  <a:ext cx="7903" cy="16362"/>
                </a:xfrm>
                <a:custGeom>
                  <a:avLst/>
                  <a:gdLst/>
                  <a:ahLst/>
                  <a:cxnLst/>
                  <a:rect l="0" t="0" r="0" b="0"/>
                  <a:pathLst>
                    <a:path w="7903" h="16362">
                      <a:moveTo>
                        <a:pt x="7903" y="0"/>
                      </a:moveTo>
                      <a:lnTo>
                        <a:pt x="7903" y="3194"/>
                      </a:lnTo>
                      <a:lnTo>
                        <a:pt x="7518" y="3560"/>
                      </a:lnTo>
                      <a:cubicBezTo>
                        <a:pt x="7049" y="3992"/>
                        <a:pt x="6591" y="4462"/>
                        <a:pt x="6109" y="4894"/>
                      </a:cubicBezTo>
                      <a:cubicBezTo>
                        <a:pt x="5791" y="5173"/>
                        <a:pt x="6845" y="5326"/>
                        <a:pt x="7061" y="5123"/>
                      </a:cubicBezTo>
                      <a:cubicBezTo>
                        <a:pt x="7315" y="4907"/>
                        <a:pt x="7544" y="4678"/>
                        <a:pt x="7785" y="4449"/>
                      </a:cubicBezTo>
                      <a:lnTo>
                        <a:pt x="7903" y="4434"/>
                      </a:lnTo>
                      <a:lnTo>
                        <a:pt x="7903" y="16362"/>
                      </a:lnTo>
                      <a:lnTo>
                        <a:pt x="0" y="16362"/>
                      </a:lnTo>
                      <a:lnTo>
                        <a:pt x="0" y="4496"/>
                      </a:lnTo>
                      <a:lnTo>
                        <a:pt x="1219" y="3573"/>
                      </a:lnTo>
                      <a:cubicBezTo>
                        <a:pt x="1346" y="3510"/>
                        <a:pt x="1473" y="3560"/>
                        <a:pt x="1537" y="3649"/>
                      </a:cubicBezTo>
                      <a:cubicBezTo>
                        <a:pt x="1549" y="3662"/>
                        <a:pt x="1562" y="3675"/>
                        <a:pt x="1562" y="3700"/>
                      </a:cubicBezTo>
                      <a:cubicBezTo>
                        <a:pt x="2413" y="3294"/>
                        <a:pt x="3264" y="2938"/>
                        <a:pt x="4089" y="2456"/>
                      </a:cubicBezTo>
                      <a:cubicBezTo>
                        <a:pt x="4839" y="2024"/>
                        <a:pt x="5550" y="1503"/>
                        <a:pt x="6274" y="1008"/>
                      </a:cubicBezTo>
                      <a:cubicBezTo>
                        <a:pt x="6286" y="995"/>
                        <a:pt x="6299" y="982"/>
                        <a:pt x="6312" y="970"/>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9" name="Shape 4896">
                  <a:extLst>
                    <a:ext uri="{FF2B5EF4-FFF2-40B4-BE49-F238E27FC236}">
                      <a16:creationId xmlns:a16="http://schemas.microsoft.com/office/drawing/2014/main" id="{533DCC0E-4D4D-4EC2-A14D-7E9ABED93D8D}"/>
                    </a:ext>
                  </a:extLst>
                </p:cNvPr>
                <p:cNvSpPr/>
                <p:nvPr/>
              </p:nvSpPr>
              <p:spPr>
                <a:xfrm>
                  <a:off x="71387" y="72070"/>
                  <a:ext cx="7903" cy="12828"/>
                </a:xfrm>
                <a:custGeom>
                  <a:avLst/>
                  <a:gdLst/>
                  <a:ahLst/>
                  <a:cxnLst/>
                  <a:rect l="0" t="0" r="0" b="0"/>
                  <a:pathLst>
                    <a:path w="7903" h="12828">
                      <a:moveTo>
                        <a:pt x="7903" y="0"/>
                      </a:moveTo>
                      <a:lnTo>
                        <a:pt x="7903" y="10371"/>
                      </a:lnTo>
                      <a:lnTo>
                        <a:pt x="6414" y="10371"/>
                      </a:lnTo>
                      <a:lnTo>
                        <a:pt x="0" y="12828"/>
                      </a:lnTo>
                      <a:lnTo>
                        <a:pt x="0" y="3311"/>
                      </a:lnTo>
                      <a:lnTo>
                        <a:pt x="2197" y="2142"/>
                      </a:lnTo>
                      <a:cubicBezTo>
                        <a:pt x="3734" y="1761"/>
                        <a:pt x="4877" y="808"/>
                        <a:pt x="6223" y="427"/>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0" name="Shape 4897">
                  <a:extLst>
                    <a:ext uri="{FF2B5EF4-FFF2-40B4-BE49-F238E27FC236}">
                      <a16:creationId xmlns:a16="http://schemas.microsoft.com/office/drawing/2014/main" id="{9AFBF432-7D04-4DD4-BAF1-2C9B0732AB0A}"/>
                    </a:ext>
                  </a:extLst>
                </p:cNvPr>
                <p:cNvSpPr/>
                <p:nvPr/>
              </p:nvSpPr>
              <p:spPr>
                <a:xfrm>
                  <a:off x="78562" y="57624"/>
                  <a:ext cx="728" cy="1097"/>
                </a:xfrm>
                <a:custGeom>
                  <a:avLst/>
                  <a:gdLst/>
                  <a:ahLst/>
                  <a:cxnLst/>
                  <a:rect l="0" t="0" r="0" b="0"/>
                  <a:pathLst>
                    <a:path w="728" h="1097">
                      <a:moveTo>
                        <a:pt x="728" y="0"/>
                      </a:moveTo>
                      <a:lnTo>
                        <a:pt x="728" y="1097"/>
                      </a:lnTo>
                      <a:lnTo>
                        <a:pt x="0" y="916"/>
                      </a:lnTo>
                      <a:lnTo>
                        <a:pt x="728"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1" name="Shape 4898">
                  <a:extLst>
                    <a:ext uri="{FF2B5EF4-FFF2-40B4-BE49-F238E27FC236}">
                      <a16:creationId xmlns:a16="http://schemas.microsoft.com/office/drawing/2014/main" id="{7B150DCC-F38D-4C8C-94EE-07173DCDA28B}"/>
                    </a:ext>
                  </a:extLst>
                </p:cNvPr>
                <p:cNvSpPr/>
                <p:nvPr/>
              </p:nvSpPr>
              <p:spPr>
                <a:xfrm>
                  <a:off x="71387" y="50307"/>
                  <a:ext cx="7903" cy="22394"/>
                </a:xfrm>
                <a:custGeom>
                  <a:avLst/>
                  <a:gdLst/>
                  <a:ahLst/>
                  <a:cxnLst/>
                  <a:rect l="0" t="0" r="0" b="0"/>
                  <a:pathLst>
                    <a:path w="7903" h="22394">
                      <a:moveTo>
                        <a:pt x="7903" y="0"/>
                      </a:moveTo>
                      <a:lnTo>
                        <a:pt x="7903" y="4758"/>
                      </a:lnTo>
                      <a:lnTo>
                        <a:pt x="6985" y="5363"/>
                      </a:lnTo>
                      <a:lnTo>
                        <a:pt x="6985" y="5934"/>
                      </a:lnTo>
                      <a:lnTo>
                        <a:pt x="7903" y="5534"/>
                      </a:lnTo>
                      <a:lnTo>
                        <a:pt x="7903" y="6395"/>
                      </a:lnTo>
                      <a:lnTo>
                        <a:pt x="3353" y="11865"/>
                      </a:lnTo>
                      <a:cubicBezTo>
                        <a:pt x="4686" y="12627"/>
                        <a:pt x="6223" y="12056"/>
                        <a:pt x="7557" y="12246"/>
                      </a:cubicBezTo>
                      <a:cubicBezTo>
                        <a:pt x="6985" y="12818"/>
                        <a:pt x="6020" y="12818"/>
                        <a:pt x="5258" y="13008"/>
                      </a:cubicBezTo>
                      <a:cubicBezTo>
                        <a:pt x="4674" y="13160"/>
                        <a:pt x="4115" y="13580"/>
                        <a:pt x="4305" y="13961"/>
                      </a:cubicBezTo>
                      <a:cubicBezTo>
                        <a:pt x="4420" y="14126"/>
                        <a:pt x="4572" y="14202"/>
                        <a:pt x="4737" y="14240"/>
                      </a:cubicBezTo>
                      <a:cubicBezTo>
                        <a:pt x="4305" y="14367"/>
                        <a:pt x="3899" y="14570"/>
                        <a:pt x="3543" y="14926"/>
                      </a:cubicBezTo>
                      <a:cubicBezTo>
                        <a:pt x="4305" y="15497"/>
                        <a:pt x="5067" y="15116"/>
                        <a:pt x="5829" y="15116"/>
                      </a:cubicBezTo>
                      <a:cubicBezTo>
                        <a:pt x="5829" y="15497"/>
                        <a:pt x="6223" y="15497"/>
                        <a:pt x="6414" y="15688"/>
                      </a:cubicBezTo>
                      <a:cubicBezTo>
                        <a:pt x="5448" y="16069"/>
                        <a:pt x="4686" y="16831"/>
                        <a:pt x="4496" y="17402"/>
                      </a:cubicBezTo>
                      <a:cubicBezTo>
                        <a:pt x="4115" y="18367"/>
                        <a:pt x="3162" y="18748"/>
                        <a:pt x="2578" y="19510"/>
                      </a:cubicBezTo>
                      <a:lnTo>
                        <a:pt x="2578" y="20082"/>
                      </a:lnTo>
                      <a:lnTo>
                        <a:pt x="0" y="22394"/>
                      </a:lnTo>
                      <a:lnTo>
                        <a:pt x="0" y="9477"/>
                      </a:lnTo>
                      <a:lnTo>
                        <a:pt x="292" y="9185"/>
                      </a:lnTo>
                      <a:cubicBezTo>
                        <a:pt x="457" y="8842"/>
                        <a:pt x="673" y="8804"/>
                        <a:pt x="864" y="8423"/>
                      </a:cubicBezTo>
                      <a:cubicBezTo>
                        <a:pt x="864" y="8233"/>
                        <a:pt x="864" y="8042"/>
                        <a:pt x="673" y="8042"/>
                      </a:cubicBezTo>
                      <a:lnTo>
                        <a:pt x="0" y="8793"/>
                      </a:lnTo>
                      <a:lnTo>
                        <a:pt x="0" y="8132"/>
                      </a:lnTo>
                      <a:lnTo>
                        <a:pt x="4305" y="3254"/>
                      </a:ln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2" name="Shape 4899">
                  <a:extLst>
                    <a:ext uri="{FF2B5EF4-FFF2-40B4-BE49-F238E27FC236}">
                      <a16:creationId xmlns:a16="http://schemas.microsoft.com/office/drawing/2014/main" id="{A736B47C-36E9-476F-9A7A-7D35558D532E}"/>
                    </a:ext>
                  </a:extLst>
                </p:cNvPr>
                <p:cNvSpPr/>
                <p:nvPr/>
              </p:nvSpPr>
              <p:spPr>
                <a:xfrm>
                  <a:off x="71387" y="5"/>
                  <a:ext cx="7903" cy="53827"/>
                </a:xfrm>
                <a:custGeom>
                  <a:avLst/>
                  <a:gdLst/>
                  <a:ahLst/>
                  <a:cxnLst/>
                  <a:rect l="0" t="0" r="0" b="0"/>
                  <a:pathLst>
                    <a:path w="7903" h="53827">
                      <a:moveTo>
                        <a:pt x="0" y="0"/>
                      </a:moveTo>
                      <a:lnTo>
                        <a:pt x="7903" y="0"/>
                      </a:lnTo>
                      <a:lnTo>
                        <a:pt x="7903" y="47611"/>
                      </a:lnTo>
                      <a:lnTo>
                        <a:pt x="0" y="53827"/>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3" name="Shape 4900">
                  <a:extLst>
                    <a:ext uri="{FF2B5EF4-FFF2-40B4-BE49-F238E27FC236}">
                      <a16:creationId xmlns:a16="http://schemas.microsoft.com/office/drawing/2014/main" id="{D587B523-8D5E-4EF4-813F-4C3AAD534EA8}"/>
                    </a:ext>
                  </a:extLst>
                </p:cNvPr>
                <p:cNvSpPr/>
                <p:nvPr/>
              </p:nvSpPr>
              <p:spPr>
                <a:xfrm>
                  <a:off x="79290" y="71532"/>
                  <a:ext cx="7862" cy="29655"/>
                </a:xfrm>
                <a:custGeom>
                  <a:avLst/>
                  <a:gdLst/>
                  <a:ahLst/>
                  <a:cxnLst/>
                  <a:rect l="0" t="0" r="0" b="0"/>
                  <a:pathLst>
                    <a:path w="7862" h="29655">
                      <a:moveTo>
                        <a:pt x="6918" y="0"/>
                      </a:moveTo>
                      <a:lnTo>
                        <a:pt x="7862" y="118"/>
                      </a:lnTo>
                      <a:lnTo>
                        <a:pt x="7862" y="2438"/>
                      </a:lnTo>
                      <a:lnTo>
                        <a:pt x="7680" y="2489"/>
                      </a:lnTo>
                      <a:cubicBezTo>
                        <a:pt x="6918" y="2870"/>
                        <a:pt x="5584" y="2870"/>
                        <a:pt x="5394" y="3823"/>
                      </a:cubicBezTo>
                      <a:cubicBezTo>
                        <a:pt x="5203" y="4216"/>
                        <a:pt x="5965" y="4026"/>
                        <a:pt x="6346" y="4026"/>
                      </a:cubicBezTo>
                      <a:lnTo>
                        <a:pt x="7862" y="3590"/>
                      </a:lnTo>
                      <a:lnTo>
                        <a:pt x="7862" y="13520"/>
                      </a:lnTo>
                      <a:lnTo>
                        <a:pt x="7108" y="14148"/>
                      </a:lnTo>
                      <a:cubicBezTo>
                        <a:pt x="7108" y="14211"/>
                        <a:pt x="7134" y="14262"/>
                        <a:pt x="7159" y="14300"/>
                      </a:cubicBezTo>
                      <a:cubicBezTo>
                        <a:pt x="7413" y="14554"/>
                        <a:pt x="7629" y="14465"/>
                        <a:pt x="7629" y="14465"/>
                      </a:cubicBezTo>
                      <a:lnTo>
                        <a:pt x="7862" y="14349"/>
                      </a:lnTo>
                      <a:lnTo>
                        <a:pt x="7862" y="14889"/>
                      </a:lnTo>
                      <a:lnTo>
                        <a:pt x="7235" y="15431"/>
                      </a:lnTo>
                      <a:cubicBezTo>
                        <a:pt x="7375" y="15494"/>
                        <a:pt x="7464" y="15621"/>
                        <a:pt x="7375" y="15773"/>
                      </a:cubicBezTo>
                      <a:cubicBezTo>
                        <a:pt x="7312" y="15888"/>
                        <a:pt x="7235" y="16015"/>
                        <a:pt x="7172" y="16129"/>
                      </a:cubicBezTo>
                      <a:cubicBezTo>
                        <a:pt x="7134" y="16192"/>
                        <a:pt x="7096" y="16256"/>
                        <a:pt x="7058" y="16332"/>
                      </a:cubicBezTo>
                      <a:cubicBezTo>
                        <a:pt x="6969" y="16472"/>
                        <a:pt x="6892" y="16612"/>
                        <a:pt x="6804" y="16751"/>
                      </a:cubicBezTo>
                      <a:cubicBezTo>
                        <a:pt x="6778" y="16802"/>
                        <a:pt x="6740" y="16866"/>
                        <a:pt x="6702" y="16916"/>
                      </a:cubicBezTo>
                      <a:cubicBezTo>
                        <a:pt x="6664" y="17005"/>
                        <a:pt x="6613" y="17082"/>
                        <a:pt x="6575" y="17170"/>
                      </a:cubicBezTo>
                      <a:cubicBezTo>
                        <a:pt x="6550" y="17208"/>
                        <a:pt x="6524" y="17259"/>
                        <a:pt x="6499" y="17297"/>
                      </a:cubicBezTo>
                      <a:cubicBezTo>
                        <a:pt x="6473" y="17348"/>
                        <a:pt x="6435" y="17412"/>
                        <a:pt x="6410" y="17463"/>
                      </a:cubicBezTo>
                      <a:cubicBezTo>
                        <a:pt x="6372" y="17513"/>
                        <a:pt x="6346" y="17577"/>
                        <a:pt x="6321" y="17628"/>
                      </a:cubicBezTo>
                      <a:cubicBezTo>
                        <a:pt x="6308" y="17640"/>
                        <a:pt x="6295" y="17666"/>
                        <a:pt x="6283" y="17678"/>
                      </a:cubicBezTo>
                      <a:cubicBezTo>
                        <a:pt x="6283" y="17691"/>
                        <a:pt x="6270" y="17717"/>
                        <a:pt x="6257" y="17729"/>
                      </a:cubicBezTo>
                      <a:cubicBezTo>
                        <a:pt x="6257" y="17742"/>
                        <a:pt x="6245" y="17755"/>
                        <a:pt x="6232" y="17767"/>
                      </a:cubicBezTo>
                      <a:cubicBezTo>
                        <a:pt x="6283" y="17805"/>
                        <a:pt x="6359" y="17831"/>
                        <a:pt x="6435" y="17844"/>
                      </a:cubicBezTo>
                      <a:cubicBezTo>
                        <a:pt x="6550" y="17869"/>
                        <a:pt x="6676" y="17882"/>
                        <a:pt x="6727" y="17882"/>
                      </a:cubicBezTo>
                      <a:lnTo>
                        <a:pt x="7862" y="16947"/>
                      </a:lnTo>
                      <a:lnTo>
                        <a:pt x="7862" y="17999"/>
                      </a:lnTo>
                      <a:lnTo>
                        <a:pt x="5902" y="19469"/>
                      </a:lnTo>
                      <a:cubicBezTo>
                        <a:pt x="6003" y="19469"/>
                        <a:pt x="6105" y="19507"/>
                        <a:pt x="6156" y="19571"/>
                      </a:cubicBezTo>
                      <a:cubicBezTo>
                        <a:pt x="6219" y="19634"/>
                        <a:pt x="6245" y="19723"/>
                        <a:pt x="6169" y="19825"/>
                      </a:cubicBezTo>
                      <a:cubicBezTo>
                        <a:pt x="5876" y="20193"/>
                        <a:pt x="5610" y="20587"/>
                        <a:pt x="5356" y="20980"/>
                      </a:cubicBezTo>
                      <a:cubicBezTo>
                        <a:pt x="5165" y="21273"/>
                        <a:pt x="4975" y="21577"/>
                        <a:pt x="4784" y="21869"/>
                      </a:cubicBezTo>
                      <a:cubicBezTo>
                        <a:pt x="4619" y="22136"/>
                        <a:pt x="4454" y="22416"/>
                        <a:pt x="4302" y="22682"/>
                      </a:cubicBezTo>
                      <a:cubicBezTo>
                        <a:pt x="4263" y="22746"/>
                        <a:pt x="4225" y="22797"/>
                        <a:pt x="4187" y="22860"/>
                      </a:cubicBezTo>
                      <a:cubicBezTo>
                        <a:pt x="4187" y="22873"/>
                        <a:pt x="4175" y="22873"/>
                        <a:pt x="4175" y="22873"/>
                      </a:cubicBezTo>
                      <a:cubicBezTo>
                        <a:pt x="4378" y="22911"/>
                        <a:pt x="4683" y="22873"/>
                        <a:pt x="4759" y="22809"/>
                      </a:cubicBezTo>
                      <a:cubicBezTo>
                        <a:pt x="5800" y="21844"/>
                        <a:pt x="6804" y="20841"/>
                        <a:pt x="7832" y="19863"/>
                      </a:cubicBezTo>
                      <a:lnTo>
                        <a:pt x="7862" y="19853"/>
                      </a:lnTo>
                      <a:lnTo>
                        <a:pt x="7862" y="29655"/>
                      </a:lnTo>
                      <a:lnTo>
                        <a:pt x="0" y="29655"/>
                      </a:lnTo>
                      <a:lnTo>
                        <a:pt x="0" y="17727"/>
                      </a:lnTo>
                      <a:lnTo>
                        <a:pt x="174" y="17704"/>
                      </a:lnTo>
                      <a:cubicBezTo>
                        <a:pt x="758" y="17513"/>
                        <a:pt x="1177" y="17107"/>
                        <a:pt x="1622" y="16701"/>
                      </a:cubicBezTo>
                      <a:cubicBezTo>
                        <a:pt x="1774" y="16548"/>
                        <a:pt x="1609" y="16447"/>
                        <a:pt x="1368" y="16396"/>
                      </a:cubicBezTo>
                      <a:cubicBezTo>
                        <a:pt x="1558" y="16231"/>
                        <a:pt x="1749" y="16053"/>
                        <a:pt x="1838" y="15837"/>
                      </a:cubicBezTo>
                      <a:cubicBezTo>
                        <a:pt x="1990" y="15469"/>
                        <a:pt x="987" y="15558"/>
                        <a:pt x="822" y="15672"/>
                      </a:cubicBezTo>
                      <a:cubicBezTo>
                        <a:pt x="657" y="15786"/>
                        <a:pt x="555" y="15939"/>
                        <a:pt x="415" y="16091"/>
                      </a:cubicBezTo>
                      <a:lnTo>
                        <a:pt x="0" y="16486"/>
                      </a:lnTo>
                      <a:lnTo>
                        <a:pt x="0" y="13292"/>
                      </a:lnTo>
                      <a:lnTo>
                        <a:pt x="3286" y="11290"/>
                      </a:lnTo>
                      <a:cubicBezTo>
                        <a:pt x="2714" y="10909"/>
                        <a:pt x="2143" y="10909"/>
                        <a:pt x="1558" y="10909"/>
                      </a:cubicBezTo>
                      <a:lnTo>
                        <a:pt x="0" y="10909"/>
                      </a:lnTo>
                      <a:lnTo>
                        <a:pt x="0" y="538"/>
                      </a:lnTo>
                      <a:lnTo>
                        <a:pt x="1368" y="191"/>
                      </a:lnTo>
                      <a:cubicBezTo>
                        <a:pt x="1368" y="381"/>
                        <a:pt x="1368" y="584"/>
                        <a:pt x="1558" y="584"/>
                      </a:cubicBezTo>
                      <a:lnTo>
                        <a:pt x="3095" y="584"/>
                      </a:lnTo>
                      <a:cubicBezTo>
                        <a:pt x="2905" y="965"/>
                        <a:pt x="2143" y="775"/>
                        <a:pt x="2333" y="965"/>
                      </a:cubicBezTo>
                      <a:cubicBezTo>
                        <a:pt x="2905" y="1537"/>
                        <a:pt x="4048" y="1346"/>
                        <a:pt x="4810" y="965"/>
                      </a:cubicBezTo>
                      <a:cubicBezTo>
                        <a:pt x="5394" y="584"/>
                        <a:pt x="5965" y="584"/>
                        <a:pt x="6727" y="584"/>
                      </a:cubicBezTo>
                      <a:cubicBezTo>
                        <a:pt x="6918" y="584"/>
                        <a:pt x="6918" y="191"/>
                        <a:pt x="6918"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4" name="Shape 4901">
                  <a:extLst>
                    <a:ext uri="{FF2B5EF4-FFF2-40B4-BE49-F238E27FC236}">
                      <a16:creationId xmlns:a16="http://schemas.microsoft.com/office/drawing/2014/main" id="{87EA8A50-D5DA-4C80-9271-6ABF80A15AF0}"/>
                    </a:ext>
                  </a:extLst>
                </p:cNvPr>
                <p:cNvSpPr/>
                <p:nvPr/>
              </p:nvSpPr>
              <p:spPr>
                <a:xfrm>
                  <a:off x="79290" y="53345"/>
                  <a:ext cx="7862" cy="8853"/>
                </a:xfrm>
                <a:custGeom>
                  <a:avLst/>
                  <a:gdLst/>
                  <a:ahLst/>
                  <a:cxnLst/>
                  <a:rect l="0" t="0" r="0" b="0"/>
                  <a:pathLst>
                    <a:path w="7862" h="8853">
                      <a:moveTo>
                        <a:pt x="7862" y="0"/>
                      </a:moveTo>
                      <a:lnTo>
                        <a:pt x="7862" y="844"/>
                      </a:lnTo>
                      <a:lnTo>
                        <a:pt x="1368" y="2705"/>
                      </a:lnTo>
                      <a:lnTo>
                        <a:pt x="7862" y="3634"/>
                      </a:lnTo>
                      <a:lnTo>
                        <a:pt x="7862" y="8853"/>
                      </a:lnTo>
                      <a:lnTo>
                        <a:pt x="4429" y="7480"/>
                      </a:lnTo>
                      <a:cubicBezTo>
                        <a:pt x="5000" y="7480"/>
                        <a:pt x="5584" y="8052"/>
                        <a:pt x="6156" y="7480"/>
                      </a:cubicBezTo>
                      <a:cubicBezTo>
                        <a:pt x="5203" y="6718"/>
                        <a:pt x="4048" y="7099"/>
                        <a:pt x="3095" y="6528"/>
                      </a:cubicBezTo>
                      <a:cubicBezTo>
                        <a:pt x="3286" y="6528"/>
                        <a:pt x="3667" y="6718"/>
                        <a:pt x="3857" y="6337"/>
                      </a:cubicBezTo>
                      <a:lnTo>
                        <a:pt x="0" y="5376"/>
                      </a:lnTo>
                      <a:lnTo>
                        <a:pt x="0" y="4279"/>
                      </a:lnTo>
                      <a:lnTo>
                        <a:pt x="796" y="3276"/>
                      </a:lnTo>
                      <a:cubicBezTo>
                        <a:pt x="796" y="3086"/>
                        <a:pt x="415" y="3086"/>
                        <a:pt x="225" y="3086"/>
                      </a:cubicBezTo>
                      <a:lnTo>
                        <a:pt x="0" y="3356"/>
                      </a:lnTo>
                      <a:lnTo>
                        <a:pt x="0" y="2495"/>
                      </a:lnTo>
                      <a:lnTo>
                        <a:pt x="2143" y="1562"/>
                      </a:lnTo>
                      <a:cubicBezTo>
                        <a:pt x="4048" y="1181"/>
                        <a:pt x="5775" y="406"/>
                        <a:pt x="7680" y="25"/>
                      </a:cubicBezTo>
                      <a:lnTo>
                        <a:pt x="7862"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5" name="Shape 4902">
                  <a:extLst>
                    <a:ext uri="{FF2B5EF4-FFF2-40B4-BE49-F238E27FC236}">
                      <a16:creationId xmlns:a16="http://schemas.microsoft.com/office/drawing/2014/main" id="{CE84A3F6-E6A8-4CD6-8D13-7B9677DF0E11}"/>
                    </a:ext>
                  </a:extLst>
                </p:cNvPr>
                <p:cNvSpPr/>
                <p:nvPr/>
              </p:nvSpPr>
              <p:spPr>
                <a:xfrm>
                  <a:off x="79290" y="5"/>
                  <a:ext cx="7862" cy="55059"/>
                </a:xfrm>
                <a:custGeom>
                  <a:avLst/>
                  <a:gdLst/>
                  <a:ahLst/>
                  <a:cxnLst/>
                  <a:rect l="0" t="0" r="0" b="0"/>
                  <a:pathLst>
                    <a:path w="7862" h="55059">
                      <a:moveTo>
                        <a:pt x="0" y="0"/>
                      </a:moveTo>
                      <a:lnTo>
                        <a:pt x="7862" y="0"/>
                      </a:lnTo>
                      <a:lnTo>
                        <a:pt x="7862" y="50935"/>
                      </a:lnTo>
                      <a:lnTo>
                        <a:pt x="6346" y="50876"/>
                      </a:lnTo>
                      <a:lnTo>
                        <a:pt x="0" y="55059"/>
                      </a:lnTo>
                      <a:lnTo>
                        <a:pt x="0" y="50301"/>
                      </a:lnTo>
                      <a:lnTo>
                        <a:pt x="2524" y="48019"/>
                      </a:lnTo>
                      <a:cubicBezTo>
                        <a:pt x="2524" y="48209"/>
                        <a:pt x="2524" y="48400"/>
                        <a:pt x="2333" y="48590"/>
                      </a:cubicBezTo>
                      <a:cubicBezTo>
                        <a:pt x="2524" y="48781"/>
                        <a:pt x="2714" y="48781"/>
                        <a:pt x="2905" y="48781"/>
                      </a:cubicBezTo>
                      <a:cubicBezTo>
                        <a:pt x="3667" y="48209"/>
                        <a:pt x="4619" y="48400"/>
                        <a:pt x="5203" y="47638"/>
                      </a:cubicBezTo>
                      <a:cubicBezTo>
                        <a:pt x="3667" y="47054"/>
                        <a:pt x="1762" y="46863"/>
                        <a:pt x="225" y="47435"/>
                      </a:cubicBezTo>
                      <a:lnTo>
                        <a:pt x="0" y="4761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6" name="Shape 4903">
                  <a:extLst>
                    <a:ext uri="{FF2B5EF4-FFF2-40B4-BE49-F238E27FC236}">
                      <a16:creationId xmlns:a16="http://schemas.microsoft.com/office/drawing/2014/main" id="{863FF0BA-2A63-4AF7-9D51-9BC1AF4940A9}"/>
                    </a:ext>
                  </a:extLst>
                </p:cNvPr>
                <p:cNvSpPr/>
                <p:nvPr/>
              </p:nvSpPr>
              <p:spPr>
                <a:xfrm>
                  <a:off x="87151" y="87534"/>
                  <a:ext cx="1418" cy="1997"/>
                </a:xfrm>
                <a:custGeom>
                  <a:avLst/>
                  <a:gdLst/>
                  <a:ahLst/>
                  <a:cxnLst/>
                  <a:rect l="0" t="0" r="0" b="0"/>
                  <a:pathLst>
                    <a:path w="1418" h="1997">
                      <a:moveTo>
                        <a:pt x="1279" y="0"/>
                      </a:moveTo>
                      <a:cubicBezTo>
                        <a:pt x="1317" y="51"/>
                        <a:pt x="1368" y="102"/>
                        <a:pt x="1418" y="152"/>
                      </a:cubicBezTo>
                      <a:cubicBezTo>
                        <a:pt x="1393" y="216"/>
                        <a:pt x="1380" y="267"/>
                        <a:pt x="1355" y="330"/>
                      </a:cubicBezTo>
                      <a:cubicBezTo>
                        <a:pt x="1241" y="495"/>
                        <a:pt x="1152" y="673"/>
                        <a:pt x="1025" y="851"/>
                      </a:cubicBezTo>
                      <a:cubicBezTo>
                        <a:pt x="936" y="978"/>
                        <a:pt x="1114" y="1080"/>
                        <a:pt x="1241" y="1041"/>
                      </a:cubicBezTo>
                      <a:cubicBezTo>
                        <a:pt x="1241" y="1054"/>
                        <a:pt x="1241" y="1067"/>
                        <a:pt x="1241" y="1067"/>
                      </a:cubicBezTo>
                      <a:lnTo>
                        <a:pt x="0" y="1997"/>
                      </a:lnTo>
                      <a:lnTo>
                        <a:pt x="0" y="945"/>
                      </a:lnTo>
                      <a:lnTo>
                        <a:pt x="377" y="635"/>
                      </a:lnTo>
                      <a:cubicBezTo>
                        <a:pt x="631" y="394"/>
                        <a:pt x="961" y="203"/>
                        <a:pt x="1279"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7" name="Shape 4904">
                  <a:extLst>
                    <a:ext uri="{FF2B5EF4-FFF2-40B4-BE49-F238E27FC236}">
                      <a16:creationId xmlns:a16="http://schemas.microsoft.com/office/drawing/2014/main" id="{29ACD1F9-3AFE-4012-885A-42B13101A53F}"/>
                    </a:ext>
                  </a:extLst>
                </p:cNvPr>
                <p:cNvSpPr/>
                <p:nvPr/>
              </p:nvSpPr>
              <p:spPr>
                <a:xfrm>
                  <a:off x="87151" y="84320"/>
                  <a:ext cx="3133" cy="2100"/>
                </a:xfrm>
                <a:custGeom>
                  <a:avLst/>
                  <a:gdLst/>
                  <a:ahLst/>
                  <a:cxnLst/>
                  <a:rect l="0" t="0" r="0" b="0"/>
                  <a:pathLst>
                    <a:path w="3133" h="2100">
                      <a:moveTo>
                        <a:pt x="3133" y="0"/>
                      </a:moveTo>
                      <a:cubicBezTo>
                        <a:pt x="3031" y="89"/>
                        <a:pt x="2917" y="191"/>
                        <a:pt x="2815" y="279"/>
                      </a:cubicBezTo>
                      <a:cubicBezTo>
                        <a:pt x="2091" y="686"/>
                        <a:pt x="1355" y="1143"/>
                        <a:pt x="618" y="1511"/>
                      </a:cubicBezTo>
                      <a:lnTo>
                        <a:pt x="682" y="1511"/>
                      </a:lnTo>
                      <a:lnTo>
                        <a:pt x="0" y="2100"/>
                      </a:lnTo>
                      <a:lnTo>
                        <a:pt x="0" y="1560"/>
                      </a:lnTo>
                      <a:lnTo>
                        <a:pt x="98" y="1511"/>
                      </a:lnTo>
                      <a:cubicBezTo>
                        <a:pt x="1063" y="864"/>
                        <a:pt x="2041" y="368"/>
                        <a:pt x="3133"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8" name="Shape 4905">
                  <a:extLst>
                    <a:ext uri="{FF2B5EF4-FFF2-40B4-BE49-F238E27FC236}">
                      <a16:creationId xmlns:a16="http://schemas.microsoft.com/office/drawing/2014/main" id="{A57CFE14-7388-40B8-8472-AB3750B1B6E9}"/>
                    </a:ext>
                  </a:extLst>
                </p:cNvPr>
                <p:cNvSpPr/>
                <p:nvPr/>
              </p:nvSpPr>
              <p:spPr>
                <a:xfrm>
                  <a:off x="87151" y="75748"/>
                  <a:ext cx="39976" cy="25438"/>
                </a:xfrm>
                <a:custGeom>
                  <a:avLst/>
                  <a:gdLst/>
                  <a:ahLst/>
                  <a:cxnLst/>
                  <a:rect l="0" t="0" r="0" b="0"/>
                  <a:pathLst>
                    <a:path w="39976" h="25438">
                      <a:moveTo>
                        <a:pt x="39023" y="381"/>
                      </a:moveTo>
                      <a:cubicBezTo>
                        <a:pt x="39023" y="572"/>
                        <a:pt x="39023" y="762"/>
                        <a:pt x="39214" y="762"/>
                      </a:cubicBezTo>
                      <a:cubicBezTo>
                        <a:pt x="39252" y="762"/>
                        <a:pt x="39302" y="762"/>
                        <a:pt x="39341" y="762"/>
                      </a:cubicBezTo>
                      <a:cubicBezTo>
                        <a:pt x="38655" y="1270"/>
                        <a:pt x="37982" y="1778"/>
                        <a:pt x="37296" y="2286"/>
                      </a:cubicBezTo>
                      <a:cubicBezTo>
                        <a:pt x="37105" y="2476"/>
                        <a:pt x="37296" y="2667"/>
                        <a:pt x="37486" y="2667"/>
                      </a:cubicBezTo>
                      <a:cubicBezTo>
                        <a:pt x="38439" y="2286"/>
                        <a:pt x="39023" y="1524"/>
                        <a:pt x="39976" y="1143"/>
                      </a:cubicBezTo>
                      <a:cubicBezTo>
                        <a:pt x="39785" y="1333"/>
                        <a:pt x="39785" y="1715"/>
                        <a:pt x="39595" y="1905"/>
                      </a:cubicBezTo>
                      <a:cubicBezTo>
                        <a:pt x="38921" y="2362"/>
                        <a:pt x="38223" y="2934"/>
                        <a:pt x="37512" y="3569"/>
                      </a:cubicBezTo>
                      <a:cubicBezTo>
                        <a:pt x="35162" y="5588"/>
                        <a:pt x="33168" y="7785"/>
                        <a:pt x="31136" y="10084"/>
                      </a:cubicBezTo>
                      <a:lnTo>
                        <a:pt x="31162" y="10084"/>
                      </a:lnTo>
                      <a:cubicBezTo>
                        <a:pt x="30070" y="11252"/>
                        <a:pt x="28965" y="12408"/>
                        <a:pt x="27885" y="13500"/>
                      </a:cubicBezTo>
                      <a:cubicBezTo>
                        <a:pt x="26031" y="15354"/>
                        <a:pt x="20532" y="17882"/>
                        <a:pt x="18132" y="19063"/>
                      </a:cubicBezTo>
                      <a:cubicBezTo>
                        <a:pt x="13052" y="21565"/>
                        <a:pt x="9419" y="22809"/>
                        <a:pt x="5774" y="25438"/>
                      </a:cubicBezTo>
                      <a:lnTo>
                        <a:pt x="0" y="25438"/>
                      </a:lnTo>
                      <a:lnTo>
                        <a:pt x="0" y="15637"/>
                      </a:lnTo>
                      <a:lnTo>
                        <a:pt x="275" y="15545"/>
                      </a:lnTo>
                      <a:cubicBezTo>
                        <a:pt x="1317" y="14707"/>
                        <a:pt x="2269" y="13665"/>
                        <a:pt x="3450" y="13068"/>
                      </a:cubicBezTo>
                      <a:cubicBezTo>
                        <a:pt x="3996" y="12789"/>
                        <a:pt x="4352" y="12370"/>
                        <a:pt x="4758" y="11925"/>
                      </a:cubicBezTo>
                      <a:cubicBezTo>
                        <a:pt x="4847" y="11824"/>
                        <a:pt x="4936" y="11709"/>
                        <a:pt x="5038" y="11582"/>
                      </a:cubicBezTo>
                      <a:cubicBezTo>
                        <a:pt x="5076" y="11557"/>
                        <a:pt x="5127" y="11532"/>
                        <a:pt x="5165" y="11519"/>
                      </a:cubicBezTo>
                      <a:cubicBezTo>
                        <a:pt x="6308" y="10884"/>
                        <a:pt x="7489" y="10414"/>
                        <a:pt x="8734" y="10084"/>
                      </a:cubicBezTo>
                      <a:cubicBezTo>
                        <a:pt x="8797" y="10058"/>
                        <a:pt x="8861" y="10046"/>
                        <a:pt x="8924" y="10033"/>
                      </a:cubicBezTo>
                      <a:cubicBezTo>
                        <a:pt x="11248" y="9538"/>
                        <a:pt x="13560" y="9017"/>
                        <a:pt x="15884" y="8788"/>
                      </a:cubicBezTo>
                      <a:cubicBezTo>
                        <a:pt x="17408" y="8788"/>
                        <a:pt x="18944" y="8979"/>
                        <a:pt x="20659" y="8598"/>
                      </a:cubicBezTo>
                      <a:cubicBezTo>
                        <a:pt x="21840" y="8331"/>
                        <a:pt x="22958" y="7645"/>
                        <a:pt x="24101" y="7264"/>
                      </a:cubicBezTo>
                      <a:lnTo>
                        <a:pt x="24101" y="7645"/>
                      </a:lnTo>
                      <a:cubicBezTo>
                        <a:pt x="26971" y="6490"/>
                        <a:pt x="29079" y="4013"/>
                        <a:pt x="31936" y="3048"/>
                      </a:cubicBezTo>
                      <a:cubicBezTo>
                        <a:pt x="32140" y="3048"/>
                        <a:pt x="32521" y="3442"/>
                        <a:pt x="32902" y="3251"/>
                      </a:cubicBezTo>
                      <a:cubicBezTo>
                        <a:pt x="34616" y="1715"/>
                        <a:pt x="36534" y="0"/>
                        <a:pt x="39023" y="381"/>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9" name="Shape 4906">
                  <a:extLst>
                    <a:ext uri="{FF2B5EF4-FFF2-40B4-BE49-F238E27FC236}">
                      <a16:creationId xmlns:a16="http://schemas.microsoft.com/office/drawing/2014/main" id="{57CF4DC1-BC0F-44E1-BF14-DD8CFA70BACC}"/>
                    </a:ext>
                  </a:extLst>
                </p:cNvPr>
                <p:cNvSpPr/>
                <p:nvPr/>
              </p:nvSpPr>
              <p:spPr>
                <a:xfrm>
                  <a:off x="87151" y="56980"/>
                  <a:ext cx="30222" cy="28072"/>
                </a:xfrm>
                <a:custGeom>
                  <a:avLst/>
                  <a:gdLst/>
                  <a:ahLst/>
                  <a:cxnLst/>
                  <a:rect l="0" t="0" r="0" b="0"/>
                  <a:pathLst>
                    <a:path w="30222" h="28072">
                      <a:moveTo>
                        <a:pt x="0" y="0"/>
                      </a:moveTo>
                      <a:lnTo>
                        <a:pt x="8238" y="1179"/>
                      </a:lnTo>
                      <a:cubicBezTo>
                        <a:pt x="9953" y="1750"/>
                        <a:pt x="11489" y="2512"/>
                        <a:pt x="13013" y="3465"/>
                      </a:cubicBezTo>
                      <a:cubicBezTo>
                        <a:pt x="13775" y="4036"/>
                        <a:pt x="14156" y="4621"/>
                        <a:pt x="14931" y="5002"/>
                      </a:cubicBezTo>
                      <a:cubicBezTo>
                        <a:pt x="15884" y="5573"/>
                        <a:pt x="17217" y="5573"/>
                        <a:pt x="18182" y="5192"/>
                      </a:cubicBezTo>
                      <a:lnTo>
                        <a:pt x="19135" y="5192"/>
                      </a:lnTo>
                      <a:cubicBezTo>
                        <a:pt x="22005" y="4417"/>
                        <a:pt x="25053" y="3655"/>
                        <a:pt x="26971" y="1560"/>
                      </a:cubicBezTo>
                      <a:cubicBezTo>
                        <a:pt x="26971" y="1750"/>
                        <a:pt x="27161" y="1750"/>
                        <a:pt x="27352" y="1750"/>
                      </a:cubicBezTo>
                      <a:cubicBezTo>
                        <a:pt x="26780" y="3274"/>
                        <a:pt x="26780" y="5002"/>
                        <a:pt x="25637" y="6335"/>
                      </a:cubicBezTo>
                      <a:cubicBezTo>
                        <a:pt x="25637" y="6526"/>
                        <a:pt x="25447" y="6907"/>
                        <a:pt x="25828" y="7097"/>
                      </a:cubicBezTo>
                      <a:lnTo>
                        <a:pt x="26209" y="7097"/>
                      </a:lnTo>
                      <a:cubicBezTo>
                        <a:pt x="26018" y="7097"/>
                        <a:pt x="25828" y="7097"/>
                        <a:pt x="25828" y="7288"/>
                      </a:cubicBezTo>
                      <a:cubicBezTo>
                        <a:pt x="25828" y="7669"/>
                        <a:pt x="26399" y="7288"/>
                        <a:pt x="26590" y="7669"/>
                      </a:cubicBezTo>
                      <a:cubicBezTo>
                        <a:pt x="25637" y="7859"/>
                        <a:pt x="24672" y="8062"/>
                        <a:pt x="24101" y="8824"/>
                      </a:cubicBezTo>
                      <a:cubicBezTo>
                        <a:pt x="24101" y="9015"/>
                        <a:pt x="24482" y="9015"/>
                        <a:pt x="24672" y="9015"/>
                      </a:cubicBezTo>
                      <a:cubicBezTo>
                        <a:pt x="24291" y="9396"/>
                        <a:pt x="23720" y="9205"/>
                        <a:pt x="23529" y="9586"/>
                      </a:cubicBezTo>
                      <a:cubicBezTo>
                        <a:pt x="23529" y="9586"/>
                        <a:pt x="23720" y="9777"/>
                        <a:pt x="23910" y="9777"/>
                      </a:cubicBezTo>
                      <a:cubicBezTo>
                        <a:pt x="23720" y="9777"/>
                        <a:pt x="23529" y="9777"/>
                        <a:pt x="23529" y="9967"/>
                      </a:cubicBezTo>
                      <a:lnTo>
                        <a:pt x="23529" y="10539"/>
                      </a:lnTo>
                      <a:cubicBezTo>
                        <a:pt x="22958" y="10539"/>
                        <a:pt x="22767" y="10920"/>
                        <a:pt x="22386" y="11110"/>
                      </a:cubicBezTo>
                      <a:cubicBezTo>
                        <a:pt x="23148" y="11695"/>
                        <a:pt x="23720" y="11110"/>
                        <a:pt x="24482" y="11110"/>
                      </a:cubicBezTo>
                      <a:cubicBezTo>
                        <a:pt x="22386" y="11885"/>
                        <a:pt x="20659" y="13028"/>
                        <a:pt x="18563" y="13600"/>
                      </a:cubicBezTo>
                      <a:cubicBezTo>
                        <a:pt x="18182" y="13600"/>
                        <a:pt x="18563" y="14171"/>
                        <a:pt x="18182" y="14171"/>
                      </a:cubicBezTo>
                      <a:cubicBezTo>
                        <a:pt x="18754" y="14552"/>
                        <a:pt x="19135" y="13981"/>
                        <a:pt x="19706" y="13981"/>
                      </a:cubicBezTo>
                      <a:cubicBezTo>
                        <a:pt x="17027" y="15517"/>
                        <a:pt x="14347" y="16851"/>
                        <a:pt x="11489" y="18578"/>
                      </a:cubicBezTo>
                      <a:cubicBezTo>
                        <a:pt x="11489" y="18578"/>
                        <a:pt x="11096" y="18959"/>
                        <a:pt x="11096" y="19340"/>
                      </a:cubicBezTo>
                      <a:lnTo>
                        <a:pt x="10334" y="19340"/>
                      </a:lnTo>
                      <a:cubicBezTo>
                        <a:pt x="9953" y="19530"/>
                        <a:pt x="10143" y="20102"/>
                        <a:pt x="9762" y="20483"/>
                      </a:cubicBezTo>
                      <a:cubicBezTo>
                        <a:pt x="10715" y="21054"/>
                        <a:pt x="11870" y="19721"/>
                        <a:pt x="12442" y="20483"/>
                      </a:cubicBezTo>
                      <a:cubicBezTo>
                        <a:pt x="12632" y="20483"/>
                        <a:pt x="12061" y="20673"/>
                        <a:pt x="11680" y="20673"/>
                      </a:cubicBezTo>
                      <a:cubicBezTo>
                        <a:pt x="11489" y="20673"/>
                        <a:pt x="11489" y="21054"/>
                        <a:pt x="11299" y="21054"/>
                      </a:cubicBezTo>
                      <a:lnTo>
                        <a:pt x="10715" y="21054"/>
                      </a:lnTo>
                      <a:cubicBezTo>
                        <a:pt x="10334" y="21435"/>
                        <a:pt x="9953" y="21626"/>
                        <a:pt x="9953" y="22210"/>
                      </a:cubicBezTo>
                      <a:cubicBezTo>
                        <a:pt x="9572" y="22210"/>
                        <a:pt x="9191" y="22210"/>
                        <a:pt x="9000" y="22591"/>
                      </a:cubicBezTo>
                      <a:cubicBezTo>
                        <a:pt x="13204" y="22020"/>
                        <a:pt x="17598" y="22401"/>
                        <a:pt x="21611" y="20292"/>
                      </a:cubicBezTo>
                      <a:cubicBezTo>
                        <a:pt x="24672" y="18768"/>
                        <a:pt x="27542" y="16660"/>
                        <a:pt x="30031" y="13981"/>
                      </a:cubicBezTo>
                      <a:cubicBezTo>
                        <a:pt x="30031" y="13981"/>
                        <a:pt x="30222" y="14171"/>
                        <a:pt x="30222" y="14362"/>
                      </a:cubicBezTo>
                      <a:cubicBezTo>
                        <a:pt x="29650" y="16279"/>
                        <a:pt x="28495" y="17613"/>
                        <a:pt x="26971" y="18768"/>
                      </a:cubicBezTo>
                      <a:cubicBezTo>
                        <a:pt x="25828" y="19340"/>
                        <a:pt x="25053" y="20292"/>
                        <a:pt x="24101" y="20673"/>
                      </a:cubicBezTo>
                      <a:cubicBezTo>
                        <a:pt x="23529" y="21054"/>
                        <a:pt x="22958" y="21435"/>
                        <a:pt x="22386" y="21816"/>
                      </a:cubicBezTo>
                      <a:cubicBezTo>
                        <a:pt x="15312" y="24306"/>
                        <a:pt x="6892" y="23163"/>
                        <a:pt x="771" y="27938"/>
                      </a:cubicBezTo>
                      <a:cubicBezTo>
                        <a:pt x="771" y="27747"/>
                        <a:pt x="580" y="27747"/>
                        <a:pt x="390" y="27747"/>
                      </a:cubicBezTo>
                      <a:lnTo>
                        <a:pt x="0" y="28072"/>
                      </a:lnTo>
                      <a:lnTo>
                        <a:pt x="0" y="18142"/>
                      </a:lnTo>
                      <a:lnTo>
                        <a:pt x="2498" y="17422"/>
                      </a:lnTo>
                      <a:cubicBezTo>
                        <a:pt x="2117" y="17041"/>
                        <a:pt x="1545" y="17232"/>
                        <a:pt x="1164" y="16660"/>
                      </a:cubicBezTo>
                      <a:lnTo>
                        <a:pt x="0" y="16990"/>
                      </a:lnTo>
                      <a:lnTo>
                        <a:pt x="0" y="14670"/>
                      </a:lnTo>
                      <a:lnTo>
                        <a:pt x="580" y="14743"/>
                      </a:lnTo>
                      <a:cubicBezTo>
                        <a:pt x="5178" y="13790"/>
                        <a:pt x="9572" y="12838"/>
                        <a:pt x="13775" y="10729"/>
                      </a:cubicBezTo>
                      <a:lnTo>
                        <a:pt x="0" y="5219"/>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0" name="Shape 4907">
                  <a:extLst>
                    <a:ext uri="{FF2B5EF4-FFF2-40B4-BE49-F238E27FC236}">
                      <a16:creationId xmlns:a16="http://schemas.microsoft.com/office/drawing/2014/main" id="{24654828-BD58-4B02-BC2C-C6FCC1D6ACFD}"/>
                    </a:ext>
                  </a:extLst>
                </p:cNvPr>
                <p:cNvSpPr/>
                <p:nvPr/>
              </p:nvSpPr>
              <p:spPr>
                <a:xfrm>
                  <a:off x="87151" y="52037"/>
                  <a:ext cx="9953" cy="2153"/>
                </a:xfrm>
                <a:custGeom>
                  <a:avLst/>
                  <a:gdLst/>
                  <a:ahLst/>
                  <a:cxnLst/>
                  <a:rect l="0" t="0" r="0" b="0"/>
                  <a:pathLst>
                    <a:path w="9953" h="2153">
                      <a:moveTo>
                        <a:pt x="8048" y="190"/>
                      </a:moveTo>
                      <a:cubicBezTo>
                        <a:pt x="8619" y="190"/>
                        <a:pt x="9381" y="0"/>
                        <a:pt x="9953" y="190"/>
                      </a:cubicBezTo>
                      <a:cubicBezTo>
                        <a:pt x="6511" y="0"/>
                        <a:pt x="3450" y="1143"/>
                        <a:pt x="199" y="2096"/>
                      </a:cubicBezTo>
                      <a:lnTo>
                        <a:pt x="0" y="2153"/>
                      </a:lnTo>
                      <a:lnTo>
                        <a:pt x="0" y="1308"/>
                      </a:lnTo>
                      <a:lnTo>
                        <a:pt x="8048" y="19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1" name="Shape 4908">
                  <a:extLst>
                    <a:ext uri="{FF2B5EF4-FFF2-40B4-BE49-F238E27FC236}">
                      <a16:creationId xmlns:a16="http://schemas.microsoft.com/office/drawing/2014/main" id="{93DC441F-14AF-41C5-BE9F-097691917E7B}"/>
                    </a:ext>
                  </a:extLst>
                </p:cNvPr>
                <p:cNvSpPr/>
                <p:nvPr/>
              </p:nvSpPr>
              <p:spPr>
                <a:xfrm>
                  <a:off x="87151" y="5"/>
                  <a:ext cx="44078" cy="55093"/>
                </a:xfrm>
                <a:custGeom>
                  <a:avLst/>
                  <a:gdLst/>
                  <a:ahLst/>
                  <a:cxnLst/>
                  <a:rect l="0" t="0" r="0" b="0"/>
                  <a:pathLst>
                    <a:path w="44078" h="55093">
                      <a:moveTo>
                        <a:pt x="0" y="0"/>
                      </a:moveTo>
                      <a:lnTo>
                        <a:pt x="44078" y="0"/>
                      </a:lnTo>
                      <a:cubicBezTo>
                        <a:pt x="44078" y="0"/>
                        <a:pt x="41665" y="737"/>
                        <a:pt x="38998" y="1930"/>
                      </a:cubicBezTo>
                      <a:cubicBezTo>
                        <a:pt x="37156" y="2756"/>
                        <a:pt x="34616" y="3886"/>
                        <a:pt x="33092" y="5753"/>
                      </a:cubicBezTo>
                      <a:cubicBezTo>
                        <a:pt x="31555" y="7671"/>
                        <a:pt x="30031" y="9589"/>
                        <a:pt x="29460" y="11875"/>
                      </a:cubicBezTo>
                      <a:cubicBezTo>
                        <a:pt x="26971" y="13411"/>
                        <a:pt x="25447" y="15697"/>
                        <a:pt x="24101" y="17996"/>
                      </a:cubicBezTo>
                      <a:cubicBezTo>
                        <a:pt x="22386" y="21247"/>
                        <a:pt x="19897" y="24117"/>
                        <a:pt x="20278" y="27750"/>
                      </a:cubicBezTo>
                      <a:cubicBezTo>
                        <a:pt x="20659" y="30810"/>
                        <a:pt x="21421" y="33668"/>
                        <a:pt x="22005" y="36919"/>
                      </a:cubicBezTo>
                      <a:cubicBezTo>
                        <a:pt x="22196" y="38075"/>
                        <a:pt x="22386" y="39027"/>
                        <a:pt x="22767" y="40170"/>
                      </a:cubicBezTo>
                      <a:cubicBezTo>
                        <a:pt x="23148" y="41326"/>
                        <a:pt x="22767" y="42659"/>
                        <a:pt x="23339" y="43612"/>
                      </a:cubicBezTo>
                      <a:cubicBezTo>
                        <a:pt x="23720" y="44196"/>
                        <a:pt x="23529" y="44958"/>
                        <a:pt x="24291" y="45339"/>
                      </a:cubicBezTo>
                      <a:lnTo>
                        <a:pt x="24291" y="46101"/>
                      </a:lnTo>
                      <a:cubicBezTo>
                        <a:pt x="24482" y="46292"/>
                        <a:pt x="24482" y="46482"/>
                        <a:pt x="24863" y="46482"/>
                      </a:cubicBezTo>
                      <a:lnTo>
                        <a:pt x="24863" y="47244"/>
                      </a:lnTo>
                      <a:cubicBezTo>
                        <a:pt x="26399" y="49162"/>
                        <a:pt x="28304" y="50876"/>
                        <a:pt x="29269" y="52984"/>
                      </a:cubicBezTo>
                      <a:cubicBezTo>
                        <a:pt x="29650" y="54127"/>
                        <a:pt x="27352" y="53556"/>
                        <a:pt x="26399" y="53175"/>
                      </a:cubicBezTo>
                      <a:cubicBezTo>
                        <a:pt x="24482" y="52222"/>
                        <a:pt x="23339" y="50686"/>
                        <a:pt x="21815" y="49352"/>
                      </a:cubicBezTo>
                      <a:cubicBezTo>
                        <a:pt x="21815" y="49352"/>
                        <a:pt x="21611" y="49543"/>
                        <a:pt x="21611" y="49733"/>
                      </a:cubicBezTo>
                      <a:cubicBezTo>
                        <a:pt x="22386" y="51079"/>
                        <a:pt x="25256" y="52794"/>
                        <a:pt x="23720" y="53746"/>
                      </a:cubicBezTo>
                      <a:cubicBezTo>
                        <a:pt x="22958" y="54127"/>
                        <a:pt x="22005" y="53175"/>
                        <a:pt x="21230" y="53937"/>
                      </a:cubicBezTo>
                      <a:cubicBezTo>
                        <a:pt x="21040" y="54318"/>
                        <a:pt x="21230" y="54712"/>
                        <a:pt x="21230" y="55093"/>
                      </a:cubicBezTo>
                      <a:cubicBezTo>
                        <a:pt x="20087" y="54318"/>
                        <a:pt x="18944" y="54712"/>
                        <a:pt x="17789" y="54318"/>
                      </a:cubicBezTo>
                      <a:cubicBezTo>
                        <a:pt x="17027" y="54127"/>
                        <a:pt x="16836" y="52603"/>
                        <a:pt x="15884" y="52603"/>
                      </a:cubicBezTo>
                      <a:cubicBezTo>
                        <a:pt x="13394" y="52032"/>
                        <a:pt x="11096" y="51460"/>
                        <a:pt x="8619" y="51270"/>
                      </a:cubicBezTo>
                      <a:lnTo>
                        <a:pt x="0" y="50935"/>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2" name="Shape 4909">
                  <a:extLst>
                    <a:ext uri="{FF2B5EF4-FFF2-40B4-BE49-F238E27FC236}">
                      <a16:creationId xmlns:a16="http://schemas.microsoft.com/office/drawing/2014/main" id="{945F101D-4871-4F21-8F5C-6E46ED5AFF2B}"/>
                    </a:ext>
                  </a:extLst>
                </p:cNvPr>
                <p:cNvSpPr/>
                <p:nvPr/>
              </p:nvSpPr>
              <p:spPr>
                <a:xfrm>
                  <a:off x="154847" y="0"/>
                  <a:ext cx="123406" cy="101181"/>
                </a:xfrm>
                <a:custGeom>
                  <a:avLst/>
                  <a:gdLst/>
                  <a:ahLst/>
                  <a:cxnLst/>
                  <a:rect l="0" t="0" r="0" b="0"/>
                  <a:pathLst>
                    <a:path w="123406" h="101181">
                      <a:moveTo>
                        <a:pt x="14567" y="0"/>
                      </a:moveTo>
                      <a:lnTo>
                        <a:pt x="123406" y="0"/>
                      </a:lnTo>
                      <a:lnTo>
                        <a:pt x="123406" y="101181"/>
                      </a:lnTo>
                      <a:lnTo>
                        <a:pt x="16523" y="101181"/>
                      </a:lnTo>
                      <a:cubicBezTo>
                        <a:pt x="15380" y="100457"/>
                        <a:pt x="13995" y="99784"/>
                        <a:pt x="12014" y="98895"/>
                      </a:cubicBezTo>
                      <a:cubicBezTo>
                        <a:pt x="7798" y="97015"/>
                        <a:pt x="1740" y="95148"/>
                        <a:pt x="1486" y="94894"/>
                      </a:cubicBezTo>
                      <a:cubicBezTo>
                        <a:pt x="571" y="93980"/>
                        <a:pt x="0" y="90233"/>
                        <a:pt x="1295" y="85852"/>
                      </a:cubicBezTo>
                      <a:cubicBezTo>
                        <a:pt x="1651" y="84684"/>
                        <a:pt x="2121" y="83503"/>
                        <a:pt x="2743" y="82347"/>
                      </a:cubicBezTo>
                      <a:cubicBezTo>
                        <a:pt x="2794" y="82258"/>
                        <a:pt x="2845" y="82156"/>
                        <a:pt x="2896" y="82080"/>
                      </a:cubicBezTo>
                      <a:cubicBezTo>
                        <a:pt x="2921" y="82029"/>
                        <a:pt x="2946" y="81979"/>
                        <a:pt x="2985" y="81928"/>
                      </a:cubicBezTo>
                      <a:cubicBezTo>
                        <a:pt x="3429" y="81166"/>
                        <a:pt x="3924" y="80429"/>
                        <a:pt x="4483" y="79731"/>
                      </a:cubicBezTo>
                      <a:cubicBezTo>
                        <a:pt x="4534" y="79654"/>
                        <a:pt x="4597" y="79591"/>
                        <a:pt x="4648" y="79527"/>
                      </a:cubicBezTo>
                      <a:cubicBezTo>
                        <a:pt x="4724" y="79426"/>
                        <a:pt x="4813" y="79324"/>
                        <a:pt x="4889" y="79235"/>
                      </a:cubicBezTo>
                      <a:cubicBezTo>
                        <a:pt x="5029" y="79083"/>
                        <a:pt x="5169" y="78918"/>
                        <a:pt x="5309" y="78765"/>
                      </a:cubicBezTo>
                      <a:cubicBezTo>
                        <a:pt x="5321" y="78765"/>
                        <a:pt x="5321" y="78753"/>
                        <a:pt x="5334" y="78740"/>
                      </a:cubicBezTo>
                      <a:cubicBezTo>
                        <a:pt x="6020" y="78016"/>
                        <a:pt x="6782" y="77330"/>
                        <a:pt x="7645" y="76695"/>
                      </a:cubicBezTo>
                      <a:cubicBezTo>
                        <a:pt x="8407" y="76314"/>
                        <a:pt x="9373" y="76124"/>
                        <a:pt x="10325" y="75933"/>
                      </a:cubicBezTo>
                      <a:cubicBezTo>
                        <a:pt x="13576" y="75933"/>
                        <a:pt x="16827" y="76886"/>
                        <a:pt x="20079" y="77267"/>
                      </a:cubicBezTo>
                      <a:cubicBezTo>
                        <a:pt x="20460" y="77267"/>
                        <a:pt x="20841" y="77457"/>
                        <a:pt x="21222" y="77661"/>
                      </a:cubicBezTo>
                      <a:cubicBezTo>
                        <a:pt x="22377" y="77851"/>
                        <a:pt x="23711" y="77851"/>
                        <a:pt x="24854" y="77457"/>
                      </a:cubicBezTo>
                      <a:cubicBezTo>
                        <a:pt x="26200" y="77076"/>
                        <a:pt x="27724" y="76314"/>
                        <a:pt x="28296" y="74600"/>
                      </a:cubicBezTo>
                      <a:cubicBezTo>
                        <a:pt x="28765" y="73215"/>
                        <a:pt x="29261" y="71730"/>
                        <a:pt x="28486" y="70383"/>
                      </a:cubicBezTo>
                      <a:cubicBezTo>
                        <a:pt x="27343" y="68669"/>
                        <a:pt x="29642" y="68097"/>
                        <a:pt x="30404" y="66942"/>
                      </a:cubicBezTo>
                      <a:cubicBezTo>
                        <a:pt x="30975" y="65989"/>
                        <a:pt x="30023" y="65418"/>
                        <a:pt x="29832" y="64465"/>
                      </a:cubicBezTo>
                      <a:cubicBezTo>
                        <a:pt x="29642" y="64084"/>
                        <a:pt x="28867" y="64275"/>
                        <a:pt x="28486" y="63703"/>
                      </a:cubicBezTo>
                      <a:cubicBezTo>
                        <a:pt x="29832" y="63119"/>
                        <a:pt x="31928" y="61976"/>
                        <a:pt x="30975" y="60261"/>
                      </a:cubicBezTo>
                      <a:cubicBezTo>
                        <a:pt x="30404" y="59296"/>
                        <a:pt x="29451" y="57772"/>
                        <a:pt x="30594" y="56820"/>
                      </a:cubicBezTo>
                      <a:cubicBezTo>
                        <a:pt x="31928" y="56045"/>
                        <a:pt x="34036" y="56236"/>
                        <a:pt x="34607" y="54902"/>
                      </a:cubicBezTo>
                      <a:cubicBezTo>
                        <a:pt x="35560" y="52603"/>
                        <a:pt x="33464" y="50698"/>
                        <a:pt x="32309" y="48781"/>
                      </a:cubicBezTo>
                      <a:cubicBezTo>
                        <a:pt x="31737" y="47638"/>
                        <a:pt x="30975" y="46876"/>
                        <a:pt x="30213" y="45720"/>
                      </a:cubicBezTo>
                      <a:cubicBezTo>
                        <a:pt x="29451" y="44386"/>
                        <a:pt x="28486" y="43244"/>
                        <a:pt x="28105" y="41707"/>
                      </a:cubicBezTo>
                      <a:cubicBezTo>
                        <a:pt x="27534" y="40183"/>
                        <a:pt x="28296" y="38837"/>
                        <a:pt x="28296" y="37313"/>
                      </a:cubicBezTo>
                      <a:cubicBezTo>
                        <a:pt x="28486" y="34442"/>
                        <a:pt x="27724" y="31572"/>
                        <a:pt x="26962" y="28702"/>
                      </a:cubicBezTo>
                      <a:cubicBezTo>
                        <a:pt x="26391" y="27369"/>
                        <a:pt x="26200" y="25844"/>
                        <a:pt x="25616" y="24498"/>
                      </a:cubicBezTo>
                      <a:cubicBezTo>
                        <a:pt x="25425" y="23736"/>
                        <a:pt x="25235" y="22974"/>
                        <a:pt x="24663" y="22212"/>
                      </a:cubicBezTo>
                      <a:cubicBezTo>
                        <a:pt x="24473" y="21819"/>
                        <a:pt x="24473" y="21247"/>
                        <a:pt x="24663" y="20866"/>
                      </a:cubicBezTo>
                      <a:cubicBezTo>
                        <a:pt x="25425" y="20295"/>
                        <a:pt x="26200" y="19723"/>
                        <a:pt x="26962" y="18961"/>
                      </a:cubicBezTo>
                      <a:cubicBezTo>
                        <a:pt x="27534" y="17996"/>
                        <a:pt x="27153" y="16662"/>
                        <a:pt x="26200" y="16091"/>
                      </a:cubicBezTo>
                      <a:cubicBezTo>
                        <a:pt x="24854" y="15519"/>
                        <a:pt x="25044" y="17424"/>
                        <a:pt x="24092" y="17805"/>
                      </a:cubicBezTo>
                      <a:lnTo>
                        <a:pt x="23520" y="17805"/>
                      </a:lnTo>
                      <a:cubicBezTo>
                        <a:pt x="23330" y="17234"/>
                        <a:pt x="23711" y="17043"/>
                        <a:pt x="24092" y="16662"/>
                      </a:cubicBezTo>
                      <a:cubicBezTo>
                        <a:pt x="24092" y="16472"/>
                        <a:pt x="24092" y="16091"/>
                        <a:pt x="23901" y="16091"/>
                      </a:cubicBezTo>
                      <a:cubicBezTo>
                        <a:pt x="23139" y="16091"/>
                        <a:pt x="22377" y="15900"/>
                        <a:pt x="22174" y="15519"/>
                      </a:cubicBezTo>
                      <a:cubicBezTo>
                        <a:pt x="20269" y="12840"/>
                        <a:pt x="17589" y="11494"/>
                        <a:pt x="14719" y="10351"/>
                      </a:cubicBezTo>
                      <a:cubicBezTo>
                        <a:pt x="15494" y="10541"/>
                        <a:pt x="16256" y="10731"/>
                        <a:pt x="17018" y="10731"/>
                      </a:cubicBezTo>
                      <a:cubicBezTo>
                        <a:pt x="18351" y="10922"/>
                        <a:pt x="19888" y="10922"/>
                        <a:pt x="21031" y="10351"/>
                      </a:cubicBezTo>
                      <a:cubicBezTo>
                        <a:pt x="21984" y="9969"/>
                        <a:pt x="22174" y="8446"/>
                        <a:pt x="22568" y="7480"/>
                      </a:cubicBezTo>
                      <a:cubicBezTo>
                        <a:pt x="22949" y="6718"/>
                        <a:pt x="22377" y="5575"/>
                        <a:pt x="21984" y="5004"/>
                      </a:cubicBezTo>
                      <a:cubicBezTo>
                        <a:pt x="21107" y="3594"/>
                        <a:pt x="19749" y="2680"/>
                        <a:pt x="18339" y="1943"/>
                      </a:cubicBezTo>
                      <a:cubicBezTo>
                        <a:pt x="17628" y="1562"/>
                        <a:pt x="16485" y="953"/>
                        <a:pt x="15596" y="483"/>
                      </a:cubicBezTo>
                      <a:cubicBezTo>
                        <a:pt x="14770" y="38"/>
                        <a:pt x="14567" y="0"/>
                        <a:pt x="14567" y="0"/>
                      </a:cubicBezTo>
                      <a:close/>
                    </a:path>
                  </a:pathLst>
                </a:custGeom>
                <a:ln w="0" cap="flat">
                  <a:miter lim="127000"/>
                </a:ln>
              </p:spPr>
              <p:style>
                <a:lnRef idx="0">
                  <a:srgbClr val="000000">
                    <a:alpha val="0"/>
                  </a:srgbClr>
                </a:lnRef>
                <a:fillRef idx="1">
                  <a:srgbClr val="BE0027"/>
                </a:fillRef>
                <a:effectRef idx="0">
                  <a:scrgbClr r="0" g="0" b="0"/>
                </a:effectRef>
                <a:fontRef idx="none"/>
              </p:style>
              <p:txBody>
                <a:bodyPr/>
                <a:lstStyle/>
                <a:p>
                  <a:endParaRPr lang="fr-FR" sz="1520"/>
                </a:p>
              </p:txBody>
            </p:sp>
            <p:sp>
              <p:nvSpPr>
                <p:cNvPr id="403" name="Shape 4910">
                  <a:extLst>
                    <a:ext uri="{FF2B5EF4-FFF2-40B4-BE49-F238E27FC236}">
                      <a16:creationId xmlns:a16="http://schemas.microsoft.com/office/drawing/2014/main" id="{8799370F-A863-401E-A680-A71FD03315BC}"/>
                    </a:ext>
                  </a:extLst>
                </p:cNvPr>
                <p:cNvSpPr/>
                <p:nvPr/>
              </p:nvSpPr>
              <p:spPr>
                <a:xfrm>
                  <a:off x="168430" y="34805"/>
                  <a:ext cx="12802" cy="11290"/>
                </a:xfrm>
                <a:custGeom>
                  <a:avLst/>
                  <a:gdLst/>
                  <a:ahLst/>
                  <a:cxnLst/>
                  <a:rect l="0" t="0" r="0" b="0"/>
                  <a:pathLst>
                    <a:path w="12802" h="11290">
                      <a:moveTo>
                        <a:pt x="9754" y="394"/>
                      </a:moveTo>
                      <a:cubicBezTo>
                        <a:pt x="10706" y="775"/>
                        <a:pt x="12230" y="775"/>
                        <a:pt x="12421" y="1346"/>
                      </a:cubicBezTo>
                      <a:cubicBezTo>
                        <a:pt x="12802" y="2489"/>
                        <a:pt x="11849" y="3632"/>
                        <a:pt x="10706" y="4407"/>
                      </a:cubicBezTo>
                      <a:cubicBezTo>
                        <a:pt x="10516" y="4788"/>
                        <a:pt x="11278" y="4978"/>
                        <a:pt x="11278" y="5359"/>
                      </a:cubicBezTo>
                      <a:cubicBezTo>
                        <a:pt x="11087" y="5740"/>
                        <a:pt x="10516" y="5931"/>
                        <a:pt x="10135" y="5931"/>
                      </a:cubicBezTo>
                      <a:cubicBezTo>
                        <a:pt x="9754" y="6121"/>
                        <a:pt x="9373" y="6693"/>
                        <a:pt x="8979" y="7074"/>
                      </a:cubicBezTo>
                      <a:cubicBezTo>
                        <a:pt x="9373" y="7074"/>
                        <a:pt x="8979" y="7658"/>
                        <a:pt x="9373" y="7658"/>
                      </a:cubicBezTo>
                      <a:cubicBezTo>
                        <a:pt x="8598" y="8611"/>
                        <a:pt x="9754" y="10516"/>
                        <a:pt x="8598" y="10909"/>
                      </a:cubicBezTo>
                      <a:cubicBezTo>
                        <a:pt x="7264" y="11290"/>
                        <a:pt x="5728" y="11290"/>
                        <a:pt x="4204" y="10909"/>
                      </a:cubicBezTo>
                      <a:cubicBezTo>
                        <a:pt x="4966" y="10706"/>
                        <a:pt x="5931" y="11100"/>
                        <a:pt x="6502" y="10325"/>
                      </a:cubicBezTo>
                      <a:lnTo>
                        <a:pt x="6502" y="9563"/>
                      </a:lnTo>
                      <a:cubicBezTo>
                        <a:pt x="6502" y="9373"/>
                        <a:pt x="6312" y="9373"/>
                        <a:pt x="6121" y="9373"/>
                      </a:cubicBezTo>
                      <a:cubicBezTo>
                        <a:pt x="5931" y="9563"/>
                        <a:pt x="5728" y="9563"/>
                        <a:pt x="5728" y="9563"/>
                      </a:cubicBezTo>
                      <a:cubicBezTo>
                        <a:pt x="5728" y="9182"/>
                        <a:pt x="5347" y="8801"/>
                        <a:pt x="5156" y="8801"/>
                      </a:cubicBezTo>
                      <a:cubicBezTo>
                        <a:pt x="4013" y="8992"/>
                        <a:pt x="3061" y="8420"/>
                        <a:pt x="2286" y="7658"/>
                      </a:cubicBezTo>
                      <a:cubicBezTo>
                        <a:pt x="2870" y="7468"/>
                        <a:pt x="3442" y="7264"/>
                        <a:pt x="4013" y="7468"/>
                      </a:cubicBezTo>
                      <a:cubicBezTo>
                        <a:pt x="4585" y="7468"/>
                        <a:pt x="4394" y="6502"/>
                        <a:pt x="4966" y="6121"/>
                      </a:cubicBezTo>
                      <a:lnTo>
                        <a:pt x="5537" y="6121"/>
                      </a:lnTo>
                      <a:cubicBezTo>
                        <a:pt x="6693" y="4597"/>
                        <a:pt x="8979" y="4216"/>
                        <a:pt x="9373" y="2680"/>
                      </a:cubicBezTo>
                      <a:cubicBezTo>
                        <a:pt x="9373" y="2299"/>
                        <a:pt x="8217" y="2299"/>
                        <a:pt x="7455" y="2108"/>
                      </a:cubicBezTo>
                      <a:cubicBezTo>
                        <a:pt x="6325" y="1829"/>
                        <a:pt x="5347" y="2108"/>
                        <a:pt x="4204" y="2108"/>
                      </a:cubicBezTo>
                      <a:cubicBezTo>
                        <a:pt x="2680" y="2489"/>
                        <a:pt x="1334" y="2680"/>
                        <a:pt x="0" y="3251"/>
                      </a:cubicBezTo>
                      <a:cubicBezTo>
                        <a:pt x="1143" y="2489"/>
                        <a:pt x="2286" y="1727"/>
                        <a:pt x="3632" y="1346"/>
                      </a:cubicBezTo>
                      <a:cubicBezTo>
                        <a:pt x="4585" y="1156"/>
                        <a:pt x="5537" y="584"/>
                        <a:pt x="6502" y="584"/>
                      </a:cubicBezTo>
                      <a:cubicBezTo>
                        <a:pt x="7645" y="394"/>
                        <a:pt x="8788" y="0"/>
                        <a:pt x="9754" y="394"/>
                      </a:cubicBezTo>
                      <a:close/>
                    </a:path>
                  </a:pathLst>
                </a:custGeom>
                <a:ln w="0" cap="flat">
                  <a:miter lim="127000"/>
                </a:ln>
              </p:spPr>
              <p:style>
                <a:lnRef idx="0">
                  <a:srgbClr val="000000">
                    <a:alpha val="0"/>
                  </a:srgbClr>
                </a:lnRef>
                <a:fillRef idx="1">
                  <a:srgbClr val="939393"/>
                </a:fillRef>
                <a:effectRef idx="0">
                  <a:scrgbClr r="0" g="0" b="0"/>
                </a:effectRef>
                <a:fontRef idx="none"/>
              </p:style>
              <p:txBody>
                <a:bodyPr/>
                <a:lstStyle/>
                <a:p>
                  <a:endParaRPr lang="fr-FR" sz="1520"/>
                </a:p>
              </p:txBody>
            </p:sp>
          </p:grpSp>
        </p:grpSp>
        <p:pic>
          <p:nvPicPr>
            <p:cNvPr id="309" name="Image 308">
              <a:extLst>
                <a:ext uri="{FF2B5EF4-FFF2-40B4-BE49-F238E27FC236}">
                  <a16:creationId xmlns:a16="http://schemas.microsoft.com/office/drawing/2014/main" id="{C8826BD2-7315-4EA0-8F7C-C10DDFA32C94}"/>
                </a:ext>
              </a:extLst>
            </p:cNvPr>
            <p:cNvPicPr>
              <a:picLocks noChangeAspect="1"/>
            </p:cNvPicPr>
            <p:nvPr/>
          </p:nvPicPr>
          <p:blipFill>
            <a:blip r:embed="rId2"/>
            <a:stretch>
              <a:fillRect/>
            </a:stretch>
          </p:blipFill>
          <p:spPr>
            <a:xfrm>
              <a:off x="0" y="9290249"/>
              <a:ext cx="6858000" cy="618653"/>
            </a:xfrm>
            <a:prstGeom prst="rect">
              <a:avLst/>
            </a:prstGeom>
          </p:spPr>
        </p:pic>
      </p:grpSp>
    </p:spTree>
    <p:extLst>
      <p:ext uri="{BB962C8B-B14F-4D97-AF65-F5344CB8AC3E}">
        <p14:creationId xmlns:p14="http://schemas.microsoft.com/office/powerpoint/2010/main" val="1762895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811613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29857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92782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17141C51-71D7-4D99-BE8E-31115BB67CF9}" type="datetimeFigureOut">
              <a:rPr lang="fr-FR" smtClean="0"/>
              <a:t>16/10/2025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67698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7141C51-71D7-4D99-BE8E-31115BB67CF9}" type="datetimeFigureOut">
              <a:rPr lang="fr-FR" smtClean="0"/>
              <a:t>16/10/2025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18154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7141C51-71D7-4D99-BE8E-31115BB67CF9}" type="datetimeFigureOut">
              <a:rPr lang="fr-FR" smtClean="0"/>
              <a:t>16/10/2025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927288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7141C51-71D7-4D99-BE8E-31115BB67CF9}" type="datetimeFigureOut">
              <a:rPr lang="fr-FR" smtClean="0"/>
              <a:t>16/10/2025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2906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41C51-71D7-4D99-BE8E-31115BB67CF9}" type="datetimeFigureOut">
              <a:rPr lang="fr-FR" smtClean="0"/>
              <a:t>16/10/2025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8124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16/10/2025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776562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16/10/2025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14616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7141C51-71D7-4D99-BE8E-31115BB67CF9}" type="datetimeFigureOut">
              <a:rPr lang="fr-FR" smtClean="0"/>
              <a:t>16/10/2025</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8D076BB-F1E7-4F9B-9940-6CC160869ADB}" type="slidenum">
              <a:rPr lang="fr-FR" smtClean="0"/>
              <a:t>‹N°›</a:t>
            </a:fld>
            <a:endParaRPr lang="fr-FR"/>
          </a:p>
        </p:txBody>
      </p:sp>
    </p:spTree>
    <p:extLst>
      <p:ext uri="{BB962C8B-B14F-4D97-AF65-F5344CB8AC3E}">
        <p14:creationId xmlns:p14="http://schemas.microsoft.com/office/powerpoint/2010/main" val="34523812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Nassima.kireche@univ-cotedazur.fr;safia.ben-amezian@univ-cotedazur.fr"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univ-cotedazur.fr/universite/travailler-a-universite-cote-d-azur/decouvrez-les-10-bonnes-raisons-de-nous-rejoindre"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https://univ-cotedazur.fr/universite/travailler-a-universite-cote-d-azu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Rectangle 157">
            <a:extLst>
              <a:ext uri="{FF2B5EF4-FFF2-40B4-BE49-F238E27FC236}">
                <a16:creationId xmlns:a16="http://schemas.microsoft.com/office/drawing/2014/main" id="{B446D6A3-BD10-4522-B8DE-F1C12E4085EF}"/>
              </a:ext>
            </a:extLst>
          </p:cNvPr>
          <p:cNvSpPr/>
          <p:nvPr/>
        </p:nvSpPr>
        <p:spPr>
          <a:xfrm>
            <a:off x="410720" y="977899"/>
            <a:ext cx="6036560" cy="646331"/>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b="1" dirty="0">
                <a:solidFill>
                  <a:schemeClr val="tx1"/>
                </a:solidFill>
              </a:rPr>
              <a:t>Intitulé du poste</a:t>
            </a:r>
          </a:p>
          <a:p>
            <a:r>
              <a:rPr lang="fr-FR" b="1" dirty="0">
                <a:solidFill>
                  <a:schemeClr val="tx1"/>
                </a:solidFill>
              </a:rPr>
              <a:t>Opérateur-</a:t>
            </a:r>
            <a:r>
              <a:rPr lang="fr-FR" b="1" dirty="0" err="1">
                <a:solidFill>
                  <a:schemeClr val="tx1"/>
                </a:solidFill>
              </a:rPr>
              <a:t>Trice</a:t>
            </a:r>
            <a:r>
              <a:rPr lang="fr-FR" b="1" dirty="0">
                <a:solidFill>
                  <a:schemeClr val="tx1"/>
                </a:solidFill>
              </a:rPr>
              <a:t> d'exploitation de maintenance audiovisuel</a:t>
            </a:r>
          </a:p>
        </p:txBody>
      </p:sp>
      <p:sp>
        <p:nvSpPr>
          <p:cNvPr id="163" name="Rectangle 162">
            <a:extLst>
              <a:ext uri="{FF2B5EF4-FFF2-40B4-BE49-F238E27FC236}">
                <a16:creationId xmlns:a16="http://schemas.microsoft.com/office/drawing/2014/main" id="{1624EDA7-BA51-4F36-8CDE-3652071ED407}"/>
              </a:ext>
            </a:extLst>
          </p:cNvPr>
          <p:cNvSpPr/>
          <p:nvPr/>
        </p:nvSpPr>
        <p:spPr>
          <a:xfrm>
            <a:off x="410720" y="1710281"/>
            <a:ext cx="6036560" cy="307777"/>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400" b="1" dirty="0">
                <a:solidFill>
                  <a:schemeClr val="tx1"/>
                </a:solidFill>
              </a:rPr>
              <a:t>&gt; Entité/Service :</a:t>
            </a:r>
          </a:p>
        </p:txBody>
      </p:sp>
      <p:sp>
        <p:nvSpPr>
          <p:cNvPr id="164" name="Rectangle 163">
            <a:extLst>
              <a:ext uri="{FF2B5EF4-FFF2-40B4-BE49-F238E27FC236}">
                <a16:creationId xmlns:a16="http://schemas.microsoft.com/office/drawing/2014/main" id="{3A14CE6F-70A7-40AB-8EDE-4718F95EBFA7}"/>
              </a:ext>
            </a:extLst>
          </p:cNvPr>
          <p:cNvSpPr/>
          <p:nvPr/>
        </p:nvSpPr>
        <p:spPr>
          <a:xfrm>
            <a:off x="410720" y="2104109"/>
            <a:ext cx="6036560" cy="1169551"/>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spAutoFit/>
          </a:bodyPr>
          <a:lstStyle/>
          <a:p>
            <a:pPr marL="285750" indent="-285750">
              <a:buFont typeface="Arial" panose="020B0604020202020204" pitchFamily="34" charset="0"/>
              <a:buChar char="•"/>
            </a:pPr>
            <a:r>
              <a:rPr lang="fr-FR" sz="1400" b="1" dirty="0">
                <a:solidFill>
                  <a:srgbClr val="4F97BE"/>
                </a:solidFill>
              </a:rPr>
              <a:t>Ouvert aux : Titulaire/ </a:t>
            </a:r>
            <a:r>
              <a:rPr lang="fr-FR" sz="1400" b="1" dirty="0" err="1">
                <a:solidFill>
                  <a:srgbClr val="4F97BE"/>
                </a:solidFill>
              </a:rPr>
              <a:t>Contractuel-lle</a:t>
            </a:r>
            <a:endParaRPr lang="fr-FR" sz="1400" b="1" dirty="0">
              <a:solidFill>
                <a:srgbClr val="4F97BE"/>
              </a:solidFill>
            </a:endParaRPr>
          </a:p>
          <a:p>
            <a:pPr marL="285750" indent="-285750">
              <a:buFont typeface="Arial" panose="020B0604020202020204" pitchFamily="34" charset="0"/>
              <a:buChar char="•"/>
            </a:pPr>
            <a:r>
              <a:rPr lang="fr-FR" sz="1400" b="1" dirty="0">
                <a:solidFill>
                  <a:srgbClr val="4F97BE"/>
                </a:solidFill>
              </a:rPr>
              <a:t>Durée du contrat : CDD 12 mois renouvelable</a:t>
            </a:r>
          </a:p>
          <a:p>
            <a:pPr marL="285750" indent="-285750">
              <a:buFont typeface="Arial" panose="020B0604020202020204" pitchFamily="34" charset="0"/>
              <a:buChar char="•"/>
            </a:pPr>
            <a:r>
              <a:rPr lang="fr-FR" sz="1400" b="1" dirty="0">
                <a:solidFill>
                  <a:srgbClr val="4F97BE"/>
                </a:solidFill>
              </a:rPr>
              <a:t>Catégorie : B</a:t>
            </a:r>
          </a:p>
          <a:p>
            <a:pPr marL="285750" indent="-285750">
              <a:buFont typeface="Arial" panose="020B0604020202020204" pitchFamily="34" charset="0"/>
              <a:buChar char="•"/>
            </a:pPr>
            <a:r>
              <a:rPr lang="fr-FR" sz="1400" b="1" dirty="0">
                <a:solidFill>
                  <a:srgbClr val="4F97BE"/>
                </a:solidFill>
              </a:rPr>
              <a:t>Lieu campus : Carlone</a:t>
            </a:r>
          </a:p>
          <a:p>
            <a:pPr marL="285750" indent="-285750">
              <a:buFont typeface="Arial" panose="020B0604020202020204" pitchFamily="34" charset="0"/>
              <a:buChar char="•"/>
            </a:pPr>
            <a:r>
              <a:rPr lang="fr-FR" sz="1400" b="1" dirty="0">
                <a:solidFill>
                  <a:srgbClr val="4F97BE"/>
                </a:solidFill>
              </a:rPr>
              <a:t>Adresse : 98 Bd Edouard Herriot 06200 NICE</a:t>
            </a:r>
          </a:p>
        </p:txBody>
      </p:sp>
      <p:sp>
        <p:nvSpPr>
          <p:cNvPr id="166" name="Rectangle 165">
            <a:extLst>
              <a:ext uri="{FF2B5EF4-FFF2-40B4-BE49-F238E27FC236}">
                <a16:creationId xmlns:a16="http://schemas.microsoft.com/office/drawing/2014/main" id="{463415BB-4444-4CED-A3D0-707868FEC55F}"/>
              </a:ext>
            </a:extLst>
          </p:cNvPr>
          <p:cNvSpPr/>
          <p:nvPr/>
        </p:nvSpPr>
        <p:spPr>
          <a:xfrm>
            <a:off x="410720" y="3359711"/>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la mission :</a:t>
            </a:r>
          </a:p>
        </p:txBody>
      </p:sp>
      <p:sp>
        <p:nvSpPr>
          <p:cNvPr id="167" name="Rectangle 166">
            <a:extLst>
              <a:ext uri="{FF2B5EF4-FFF2-40B4-BE49-F238E27FC236}">
                <a16:creationId xmlns:a16="http://schemas.microsoft.com/office/drawing/2014/main" id="{0102FDD0-4AA0-4625-A533-969F62AA5ACD}"/>
              </a:ext>
            </a:extLst>
          </p:cNvPr>
          <p:cNvSpPr/>
          <p:nvPr/>
        </p:nvSpPr>
        <p:spPr>
          <a:xfrm>
            <a:off x="410720" y="3738151"/>
            <a:ext cx="6036560" cy="6555641"/>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400" dirty="0">
                <a:solidFill>
                  <a:schemeClr val="tx1"/>
                </a:solidFill>
              </a:rPr>
              <a:t>• Vous mettrez les équipements audiovisuels et multimédias au service des enseignants, des étudiants et de l'administration en vous adaptant à leurs besoins spécifiques.</a:t>
            </a:r>
          </a:p>
          <a:p>
            <a:r>
              <a:rPr lang="fr-FR" sz="1400" dirty="0">
                <a:solidFill>
                  <a:schemeClr val="tx1"/>
                </a:solidFill>
              </a:rPr>
              <a:t>• Vous effectuerez des captations audiovisuelles et sonores pour l'enseignement, la recherche et la communication.</a:t>
            </a:r>
          </a:p>
          <a:p>
            <a:r>
              <a:rPr lang="fr-FR" sz="1400" dirty="0">
                <a:solidFill>
                  <a:schemeClr val="tx1"/>
                </a:solidFill>
              </a:rPr>
              <a:t>•Vous effectuerez les traitements de base des différents médias et préparerez leur intégration dans un support de diffusion.</a:t>
            </a:r>
          </a:p>
          <a:p>
            <a:r>
              <a:rPr lang="fr-FR" sz="1400" dirty="0">
                <a:solidFill>
                  <a:schemeClr val="tx1"/>
                </a:solidFill>
              </a:rPr>
              <a:t>•Vous installerez et exploiterez les équipements audiovisuels et multimédias (fixes et mobiles).</a:t>
            </a:r>
          </a:p>
          <a:p>
            <a:r>
              <a:rPr lang="fr-FR" sz="1400" dirty="0">
                <a:solidFill>
                  <a:schemeClr val="tx1"/>
                </a:solidFill>
              </a:rPr>
              <a:t>•Vous réaliserez des opérations de câblage (niveau basique).</a:t>
            </a:r>
          </a:p>
          <a:p>
            <a:r>
              <a:rPr lang="fr-FR" sz="1400" dirty="0">
                <a:solidFill>
                  <a:schemeClr val="tx1"/>
                </a:solidFill>
              </a:rPr>
              <a:t>•Vous diagnostiquerez les pannes des équipements audiovisuels et multimédias.</a:t>
            </a:r>
          </a:p>
          <a:p>
            <a:r>
              <a:rPr lang="fr-FR" sz="1400" dirty="0">
                <a:solidFill>
                  <a:schemeClr val="tx1"/>
                </a:solidFill>
              </a:rPr>
              <a:t>•Vous maintiendrez à jour les ordinateurs dédiés au service audiovisuel.</a:t>
            </a:r>
          </a:p>
          <a:p>
            <a:r>
              <a:rPr lang="fr-FR" sz="1400" dirty="0">
                <a:solidFill>
                  <a:schemeClr val="tx1"/>
                </a:solidFill>
              </a:rPr>
              <a:t>•Vous devrez connaître et suivre l'évolution des nouveaux équipements numériques audiovisuels.</a:t>
            </a:r>
          </a:p>
          <a:p>
            <a:r>
              <a:rPr lang="fr-FR" sz="1400" dirty="0">
                <a:solidFill>
                  <a:schemeClr val="tx1"/>
                </a:solidFill>
              </a:rPr>
              <a:t>•Vous devrez avoir des connaissances sur les consoles de lumière scéniques (ex. Amphi E311). </a:t>
            </a:r>
          </a:p>
          <a:p>
            <a:r>
              <a:rPr lang="fr-FR" sz="1400" dirty="0">
                <a:solidFill>
                  <a:schemeClr val="tx1"/>
                </a:solidFill>
              </a:rPr>
              <a:t>•Vous gérerez le parc de matériel audiovisuel du Campus en collaboration avec le Responsable audiovisuel.</a:t>
            </a:r>
          </a:p>
          <a:p>
            <a:r>
              <a:rPr lang="fr-FR" sz="1400" dirty="0">
                <a:solidFill>
                  <a:schemeClr val="tx1"/>
                </a:solidFill>
              </a:rPr>
              <a:t>•Vous veillerez au bon fonctionnement des équipements et assurerez leur maintenance.</a:t>
            </a:r>
          </a:p>
          <a:p>
            <a:r>
              <a:rPr lang="fr-FR" sz="1400" dirty="0">
                <a:solidFill>
                  <a:schemeClr val="tx1"/>
                </a:solidFill>
              </a:rPr>
              <a:t>•Vous accueillerez et prêterez du matériel aux utilisateurs.</a:t>
            </a:r>
          </a:p>
          <a:p>
            <a:r>
              <a:rPr lang="fr-FR" sz="1400" dirty="0">
                <a:solidFill>
                  <a:schemeClr val="tx1"/>
                </a:solidFill>
              </a:rPr>
              <a:t>•Vous gérerez un magasin de matériel (stocks et commandes).</a:t>
            </a:r>
          </a:p>
          <a:p>
            <a:r>
              <a:rPr lang="fr-FR" sz="1400" dirty="0">
                <a:solidFill>
                  <a:schemeClr val="tx1"/>
                </a:solidFill>
              </a:rPr>
              <a:t>•Vous initierez les commandes de consommables (lampes vidéoprojecteur, câbles HDMI et Ethernet). </a:t>
            </a:r>
          </a:p>
          <a:p>
            <a:r>
              <a:rPr lang="fr-FR" sz="1400" dirty="0">
                <a:solidFill>
                  <a:schemeClr val="tx1"/>
                </a:solidFill>
              </a:rPr>
              <a:t>•Vous numériserez des images fixes, animées ou du son.</a:t>
            </a:r>
            <a:endParaRPr lang="fr-FR" sz="1400" dirty="0"/>
          </a:p>
          <a:p>
            <a:endParaRPr lang="fr-FR" dirty="0"/>
          </a:p>
          <a:p>
            <a:endParaRPr lang="fr-FR" sz="1200" dirty="0">
              <a:solidFill>
                <a:schemeClr val="tx1"/>
              </a:solidFill>
            </a:endParaRPr>
          </a:p>
          <a:p>
            <a:endParaRPr lang="fr-FR" sz="1200" dirty="0">
              <a:solidFill>
                <a:schemeClr val="tx1"/>
              </a:solidFill>
            </a:endParaRPr>
          </a:p>
          <a:p>
            <a:endParaRPr lang="fr-FR" sz="1400" dirty="0">
              <a:solidFill>
                <a:schemeClr val="tx1"/>
              </a:solidFill>
            </a:endParaRPr>
          </a:p>
          <a:p>
            <a:endParaRPr lang="fr-FR" sz="1400" dirty="0">
              <a:solidFill>
                <a:schemeClr val="tx1"/>
              </a:solidFill>
            </a:endParaRPr>
          </a:p>
        </p:txBody>
      </p:sp>
    </p:spTree>
    <p:extLst>
      <p:ext uri="{BB962C8B-B14F-4D97-AF65-F5344CB8AC3E}">
        <p14:creationId xmlns:p14="http://schemas.microsoft.com/office/powerpoint/2010/main" val="1298273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Rectangle 154">
            <a:extLst>
              <a:ext uri="{FF2B5EF4-FFF2-40B4-BE49-F238E27FC236}">
                <a16:creationId xmlns:a16="http://schemas.microsoft.com/office/drawing/2014/main" id="{13150536-E6CC-4E24-8CE6-E88AACC406BA}"/>
              </a:ext>
            </a:extLst>
          </p:cNvPr>
          <p:cNvSpPr/>
          <p:nvPr/>
        </p:nvSpPr>
        <p:spPr>
          <a:xfrm>
            <a:off x="410720" y="1022086"/>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Profil recherché :</a:t>
            </a:r>
            <a:endParaRPr lang="fr-FR" sz="1300" dirty="0">
              <a:solidFill>
                <a:srgbClr val="4F97BE"/>
              </a:solidFill>
            </a:endParaRPr>
          </a:p>
        </p:txBody>
      </p:sp>
      <p:sp>
        <p:nvSpPr>
          <p:cNvPr id="156" name="Rectangle 155">
            <a:extLst>
              <a:ext uri="{FF2B5EF4-FFF2-40B4-BE49-F238E27FC236}">
                <a16:creationId xmlns:a16="http://schemas.microsoft.com/office/drawing/2014/main" id="{42198B36-204C-4775-902E-D69CC11EA600}"/>
              </a:ext>
            </a:extLst>
          </p:cNvPr>
          <p:cNvSpPr/>
          <p:nvPr/>
        </p:nvSpPr>
        <p:spPr>
          <a:xfrm>
            <a:off x="410720" y="1378597"/>
            <a:ext cx="6036560" cy="3662541"/>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dirty="0"/>
              <a:t> </a:t>
            </a:r>
            <a:r>
              <a:rPr lang="fr-FR" sz="1400" b="1" dirty="0">
                <a:solidFill>
                  <a:schemeClr val="tx1"/>
                </a:solidFill>
              </a:rPr>
              <a:t>Vous possédez:</a:t>
            </a:r>
            <a:endParaRPr lang="fr-FR" sz="1400" dirty="0">
              <a:solidFill>
                <a:schemeClr val="tx1"/>
              </a:solidFill>
            </a:endParaRPr>
          </a:p>
          <a:p>
            <a:r>
              <a:rPr lang="fr-FR" sz="1400" dirty="0">
                <a:solidFill>
                  <a:schemeClr val="tx1"/>
                </a:solidFill>
              </a:rPr>
              <a:t>•Desconnaissancesdudroitdelapropriétéintellectuelleetlalégislationsurl’écritetl’utilisationdel’image;</a:t>
            </a:r>
          </a:p>
          <a:p>
            <a:r>
              <a:rPr lang="fr-FR" sz="1400" dirty="0">
                <a:solidFill>
                  <a:schemeClr val="tx1"/>
                </a:solidFill>
              </a:rPr>
              <a:t>•Desnotionsdebasesentechnologiesdeséquipementswebetmultimédia;enélectroniqueeteninformatique;</a:t>
            </a:r>
          </a:p>
          <a:p>
            <a:endParaRPr lang="fr-FR" sz="1400" dirty="0">
              <a:solidFill>
                <a:schemeClr val="tx1"/>
              </a:solidFill>
            </a:endParaRPr>
          </a:p>
          <a:p>
            <a:r>
              <a:rPr lang="fr-FR" sz="1400" b="1" dirty="0">
                <a:solidFill>
                  <a:schemeClr val="tx1"/>
                </a:solidFill>
              </a:rPr>
              <a:t>Vous maîtrisez:</a:t>
            </a:r>
            <a:endParaRPr lang="fr-FR" sz="1400" dirty="0">
              <a:solidFill>
                <a:schemeClr val="tx1"/>
              </a:solidFill>
            </a:endParaRPr>
          </a:p>
          <a:p>
            <a:r>
              <a:rPr lang="fr-FR" sz="1400" dirty="0">
                <a:solidFill>
                  <a:schemeClr val="tx1"/>
                </a:solidFill>
              </a:rPr>
              <a:t>•Les règles du langage audiovisuel et multimédia;</a:t>
            </a:r>
          </a:p>
          <a:p>
            <a:r>
              <a:rPr lang="fr-FR" sz="1400" dirty="0">
                <a:solidFill>
                  <a:schemeClr val="tx1"/>
                </a:solidFill>
              </a:rPr>
              <a:t>•Les formats de fichiers photo, audio et vidéo;</a:t>
            </a:r>
          </a:p>
          <a:p>
            <a:r>
              <a:rPr lang="fr-FR" sz="1400" dirty="0">
                <a:solidFill>
                  <a:schemeClr val="tx1"/>
                </a:solidFill>
              </a:rPr>
              <a:t>•L’anglais(niveauA2àB1).</a:t>
            </a:r>
          </a:p>
          <a:p>
            <a:endParaRPr lang="fr-FR" sz="1400" dirty="0">
              <a:solidFill>
                <a:schemeClr val="tx1"/>
              </a:solidFill>
            </a:endParaRPr>
          </a:p>
          <a:p>
            <a:r>
              <a:rPr lang="fr-FR" sz="1400" b="1" dirty="0">
                <a:solidFill>
                  <a:schemeClr val="tx1"/>
                </a:solidFill>
              </a:rPr>
              <a:t>Vous êtes en capacité:</a:t>
            </a:r>
            <a:endParaRPr lang="fr-FR" sz="1400" dirty="0">
              <a:solidFill>
                <a:schemeClr val="tx1"/>
              </a:solidFill>
            </a:endParaRPr>
          </a:p>
          <a:p>
            <a:r>
              <a:rPr lang="fr-FR" sz="1400" dirty="0">
                <a:solidFill>
                  <a:schemeClr val="tx1"/>
                </a:solidFill>
              </a:rPr>
              <a:t>•D’appliquer la réglementation en matière d’hygiène et de sécurité</a:t>
            </a:r>
            <a:r>
              <a:rPr lang="fr-FR" dirty="0"/>
              <a:t>;</a:t>
            </a:r>
          </a:p>
          <a:p>
            <a:r>
              <a:rPr lang="fr-FR" sz="1400" dirty="0">
                <a:solidFill>
                  <a:schemeClr val="tx1"/>
                </a:solidFill>
              </a:rPr>
              <a:t>•De faire preuve d’initiative, d’adaptabilité ,de rigueur et d’organisation</a:t>
            </a:r>
          </a:p>
          <a:p>
            <a:endParaRPr lang="fr-FR" sz="1400" dirty="0">
              <a:solidFill>
                <a:schemeClr val="tx1"/>
              </a:solidFill>
            </a:endParaRPr>
          </a:p>
          <a:p>
            <a:endParaRPr lang="fr-FR" sz="1400" dirty="0">
              <a:solidFill>
                <a:schemeClr val="tx1"/>
              </a:solidFill>
            </a:endParaRPr>
          </a:p>
        </p:txBody>
      </p:sp>
      <p:sp>
        <p:nvSpPr>
          <p:cNvPr id="157" name="Rectangle 156">
            <a:extLst>
              <a:ext uri="{FF2B5EF4-FFF2-40B4-BE49-F238E27FC236}">
                <a16:creationId xmlns:a16="http://schemas.microsoft.com/office/drawing/2014/main" id="{97661D7E-835D-41C4-952D-9A1A1D78DAB3}"/>
              </a:ext>
            </a:extLst>
          </p:cNvPr>
          <p:cNvSpPr/>
          <p:nvPr/>
        </p:nvSpPr>
        <p:spPr>
          <a:xfrm>
            <a:off x="410720" y="5436911"/>
            <a:ext cx="6036560" cy="523220"/>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400" dirty="0">
                <a:solidFill>
                  <a:schemeClr val="tx1"/>
                </a:solidFill>
              </a:rPr>
              <a:t>Vous êtes titulaire d’une formation en techniques de l’audiovisuel et/ou du multimédia avec une expérience sur poste similaire </a:t>
            </a:r>
          </a:p>
        </p:txBody>
      </p:sp>
      <p:sp>
        <p:nvSpPr>
          <p:cNvPr id="158" name="Rectangle 157">
            <a:extLst>
              <a:ext uri="{FF2B5EF4-FFF2-40B4-BE49-F238E27FC236}">
                <a16:creationId xmlns:a16="http://schemas.microsoft.com/office/drawing/2014/main" id="{C7DF2CBF-117F-4581-89A0-6A0290AB05ED}"/>
              </a:ext>
            </a:extLst>
          </p:cNvPr>
          <p:cNvSpPr/>
          <p:nvPr/>
        </p:nvSpPr>
        <p:spPr>
          <a:xfrm>
            <a:off x="410720" y="5944805"/>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Spécificités de la mission</a:t>
            </a:r>
          </a:p>
        </p:txBody>
      </p:sp>
      <p:sp>
        <p:nvSpPr>
          <p:cNvPr id="159" name="Rectangle 158">
            <a:extLst>
              <a:ext uri="{FF2B5EF4-FFF2-40B4-BE49-F238E27FC236}">
                <a16:creationId xmlns:a16="http://schemas.microsoft.com/office/drawing/2014/main" id="{CFF220C6-9F8E-4084-B55E-7193A992134C}"/>
              </a:ext>
            </a:extLst>
          </p:cNvPr>
          <p:cNvSpPr/>
          <p:nvPr/>
        </p:nvSpPr>
        <p:spPr>
          <a:xfrm>
            <a:off x="410720" y="6302169"/>
            <a:ext cx="6036560" cy="276999"/>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200" dirty="0">
                <a:solidFill>
                  <a:schemeClr val="tx1"/>
                </a:solidFill>
              </a:rPr>
              <a:t>Date de démarrage : 05/01/2026</a:t>
            </a:r>
          </a:p>
        </p:txBody>
      </p:sp>
      <p:sp>
        <p:nvSpPr>
          <p:cNvPr id="160" name="Rectangle 159">
            <a:extLst>
              <a:ext uri="{FF2B5EF4-FFF2-40B4-BE49-F238E27FC236}">
                <a16:creationId xmlns:a16="http://schemas.microsoft.com/office/drawing/2014/main" id="{5FBB8CB8-998D-4AA8-AD11-88725135646B}"/>
              </a:ext>
            </a:extLst>
          </p:cNvPr>
          <p:cNvSpPr/>
          <p:nvPr/>
        </p:nvSpPr>
        <p:spPr>
          <a:xfrm>
            <a:off x="410720" y="6628755"/>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l’entité/service d’accueil</a:t>
            </a:r>
          </a:p>
        </p:txBody>
      </p:sp>
      <p:sp>
        <p:nvSpPr>
          <p:cNvPr id="161" name="Rectangle 160">
            <a:extLst>
              <a:ext uri="{FF2B5EF4-FFF2-40B4-BE49-F238E27FC236}">
                <a16:creationId xmlns:a16="http://schemas.microsoft.com/office/drawing/2014/main" id="{5298A304-C2C6-45DD-A733-06570913F172}"/>
              </a:ext>
            </a:extLst>
          </p:cNvPr>
          <p:cNvSpPr/>
          <p:nvPr/>
        </p:nvSpPr>
        <p:spPr>
          <a:xfrm>
            <a:off x="410720" y="6986119"/>
            <a:ext cx="6036560" cy="1277273"/>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Ouverte sur l'Europe et le monde, Université Côte d'Azur coordonne les acteurs de l'enseignement supérieur et de la recherche de la Côte d'Azur, pour offrir un environnement de formation, de recherche et d'innovation de très haut niveau. Inscrite dans une trajectoire de profonde transformation de son rôle et de son organisation. C'est aussi un établissement acteur de la dynamique de son environnement territorial, connu pour la qualité de vie exceptionnelle qu'il offre à ses habitants, entre mer et montagne. Dans ce cadre, Université Côte d'Azur se présente comme une université d'excellence, aux valeurs humanistes, socialement engagée et éthiquement responsable.</a:t>
            </a:r>
          </a:p>
        </p:txBody>
      </p:sp>
      <p:sp>
        <p:nvSpPr>
          <p:cNvPr id="163" name="Rectangle 162">
            <a:extLst>
              <a:ext uri="{FF2B5EF4-FFF2-40B4-BE49-F238E27FC236}">
                <a16:creationId xmlns:a16="http://schemas.microsoft.com/office/drawing/2014/main" id="{37FF824A-FA23-49EF-8FD8-4B81C8633E91}"/>
              </a:ext>
            </a:extLst>
          </p:cNvPr>
          <p:cNvSpPr/>
          <p:nvPr/>
        </p:nvSpPr>
        <p:spPr>
          <a:xfrm>
            <a:off x="410720" y="8328368"/>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Modalités de candidatures : </a:t>
            </a:r>
          </a:p>
        </p:txBody>
      </p:sp>
      <p:sp>
        <p:nvSpPr>
          <p:cNvPr id="164" name="Rectangle 163">
            <a:extLst>
              <a:ext uri="{FF2B5EF4-FFF2-40B4-BE49-F238E27FC236}">
                <a16:creationId xmlns:a16="http://schemas.microsoft.com/office/drawing/2014/main" id="{1779F15D-A7C9-4B30-A1E2-C98E9CE82521}"/>
              </a:ext>
            </a:extLst>
          </p:cNvPr>
          <p:cNvSpPr/>
          <p:nvPr/>
        </p:nvSpPr>
        <p:spPr>
          <a:xfrm>
            <a:off x="410720" y="8685734"/>
            <a:ext cx="6036560" cy="600164"/>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Les dossiers de candidatures comprenant un CV et une lettre de motivation sont à envoyer par mail à : </a:t>
            </a:r>
          </a:p>
          <a:p>
            <a:pPr algn="just"/>
            <a:r>
              <a:rPr lang="fr-FR" sz="1100" dirty="0">
                <a:solidFill>
                  <a:schemeClr val="tx1"/>
                </a:solidFill>
                <a:hlinkClick r:id="rId2"/>
              </a:rPr>
              <a:t>Nassima.kireche@univ-cotedazur.fr;safia.ben-amezian@univ-cotedazur.fr</a:t>
            </a:r>
            <a:r>
              <a:rPr lang="fr-FR" sz="1100" dirty="0">
                <a:solidFill>
                  <a:schemeClr val="tx1"/>
                </a:solidFill>
              </a:rPr>
              <a:t>  </a:t>
            </a:r>
          </a:p>
          <a:p>
            <a:pPr algn="just"/>
            <a:endParaRPr lang="fr-FR" sz="1100" dirty="0">
              <a:solidFill>
                <a:schemeClr val="tx1"/>
              </a:solidFill>
            </a:endParaRPr>
          </a:p>
        </p:txBody>
      </p:sp>
      <p:sp>
        <p:nvSpPr>
          <p:cNvPr id="166" name="Rectangle 165">
            <a:extLst>
              <a:ext uri="{FF2B5EF4-FFF2-40B4-BE49-F238E27FC236}">
                <a16:creationId xmlns:a16="http://schemas.microsoft.com/office/drawing/2014/main" id="{918BD5CA-F1A2-41DC-AE8D-412580A6EE2F}"/>
              </a:ext>
            </a:extLst>
          </p:cNvPr>
          <p:cNvSpPr/>
          <p:nvPr/>
        </p:nvSpPr>
        <p:spPr>
          <a:xfrm>
            <a:off x="302435" y="5077994"/>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Diplôme exigé et/ou expérience(s) souhaitée(s) :</a:t>
            </a:r>
          </a:p>
        </p:txBody>
      </p:sp>
    </p:spTree>
    <p:extLst>
      <p:ext uri="{BB962C8B-B14F-4D97-AF65-F5344CB8AC3E}">
        <p14:creationId xmlns:p14="http://schemas.microsoft.com/office/powerpoint/2010/main" val="332631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3138022-E78A-4979-91C8-9F4A876D7B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9906000"/>
          </a:xfrm>
          <a:prstGeom prst="rect">
            <a:avLst/>
          </a:prstGeom>
        </p:spPr>
      </p:pic>
      <p:sp>
        <p:nvSpPr>
          <p:cNvPr id="2" name="ZoneTexte 1">
            <a:extLst>
              <a:ext uri="{FF2B5EF4-FFF2-40B4-BE49-F238E27FC236}">
                <a16:creationId xmlns:a16="http://schemas.microsoft.com/office/drawing/2014/main" id="{30DF863F-541D-4B37-BE29-E86B7AC9514D}"/>
              </a:ext>
            </a:extLst>
          </p:cNvPr>
          <p:cNvSpPr txBox="1"/>
          <p:nvPr/>
        </p:nvSpPr>
        <p:spPr>
          <a:xfrm>
            <a:off x="4972051" y="6191250"/>
            <a:ext cx="1390650" cy="461665"/>
          </a:xfrm>
          <a:prstGeom prst="rect">
            <a:avLst/>
          </a:prstGeom>
          <a:solidFill>
            <a:schemeClr val="bg1"/>
          </a:solidFill>
        </p:spPr>
        <p:txBody>
          <a:bodyPr wrap="square" rtlCol="0">
            <a:spAutoFit/>
          </a:bodyPr>
          <a:lstStyle/>
          <a:p>
            <a:r>
              <a:rPr lang="fr-FR" sz="1200" b="1" dirty="0">
                <a:solidFill>
                  <a:srgbClr val="4F97BE"/>
                </a:solidFill>
                <a:hlinkClick r:id="rId3"/>
              </a:rPr>
              <a:t>10 bonnes raisons de nous rejoindre</a:t>
            </a:r>
            <a:endParaRPr lang="fr-FR" sz="1200" b="1" dirty="0">
              <a:solidFill>
                <a:srgbClr val="4F97BE"/>
              </a:solidFill>
            </a:endParaRPr>
          </a:p>
        </p:txBody>
      </p:sp>
      <p:sp>
        <p:nvSpPr>
          <p:cNvPr id="4" name="ZoneTexte 3">
            <a:extLst>
              <a:ext uri="{FF2B5EF4-FFF2-40B4-BE49-F238E27FC236}">
                <a16:creationId xmlns:a16="http://schemas.microsoft.com/office/drawing/2014/main" id="{2AF54FAD-6734-4EBB-810F-82951B2D185A}"/>
              </a:ext>
            </a:extLst>
          </p:cNvPr>
          <p:cNvSpPr txBox="1"/>
          <p:nvPr/>
        </p:nvSpPr>
        <p:spPr>
          <a:xfrm>
            <a:off x="3190875" y="7929562"/>
            <a:ext cx="3333750" cy="577081"/>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fr-FR" sz="1050" dirty="0"/>
              <a:t>Disponible sur notre portail web </a:t>
            </a:r>
            <a:r>
              <a:rPr lang="fr-FR" sz="1050" dirty="0">
                <a:solidFill>
                  <a:srgbClr val="4F97BE"/>
                </a:solidFill>
                <a:hlinkClick r:id="rId4"/>
              </a:rPr>
              <a:t>« Travailler à l’Université Côte d’Azur »</a:t>
            </a:r>
            <a:endParaRPr lang="fr-FR" sz="1050" dirty="0">
              <a:solidFill>
                <a:srgbClr val="4F97BE"/>
              </a:solidFill>
            </a:endParaRPr>
          </a:p>
          <a:p>
            <a:pPr marL="171450" indent="-171450">
              <a:buFont typeface="Arial" panose="020B0604020202020204" pitchFamily="34" charset="0"/>
              <a:buChar char="•"/>
            </a:pPr>
            <a:r>
              <a:rPr lang="fr-FR" sz="1050" dirty="0"/>
              <a:t>Ouvertes aux personnes en situation de handicap</a:t>
            </a:r>
          </a:p>
        </p:txBody>
      </p:sp>
    </p:spTree>
    <p:extLst>
      <p:ext uri="{BB962C8B-B14F-4D97-AF65-F5344CB8AC3E}">
        <p14:creationId xmlns:p14="http://schemas.microsoft.com/office/powerpoint/2010/main" val="103657826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nva Fiche de poste juin 2022" id="{8F482A2B-2D25-4B35-B049-5133FEF7B391}" vid="{56B2B781-82D2-49E2-A5F4-307D6A43F53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78CEC4B0B46E4499764ACA6F0A303D1" ma:contentTypeVersion="12" ma:contentTypeDescription="Crée un document." ma:contentTypeScope="" ma:versionID="058d8ca4eb0a203240887b11a1f89c83">
  <xsd:schema xmlns:xsd="http://www.w3.org/2001/XMLSchema" xmlns:xs="http://www.w3.org/2001/XMLSchema" xmlns:p="http://schemas.microsoft.com/office/2006/metadata/properties" xmlns:ns3="9dd6578e-ef4e-4884-a15c-08df124b3ab2" xmlns:ns4="d788bf24-5551-4d45-a01c-c3fe2422a63a" targetNamespace="http://schemas.microsoft.com/office/2006/metadata/properties" ma:root="true" ma:fieldsID="7114b0e09edba2ece684b79b21dc6398" ns3:_="" ns4:_="">
    <xsd:import namespace="9dd6578e-ef4e-4884-a15c-08df124b3ab2"/>
    <xsd:import namespace="d788bf24-5551-4d45-a01c-c3fe2422a63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d6578e-ef4e-4884-a15c-08df124b3a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88bf24-5551-4d45-a01c-c3fe2422a63a"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SharingHintHash" ma:index="14"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4BF012-C2C8-44FC-9DFF-48274D4B12C4}">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d788bf24-5551-4d45-a01c-c3fe2422a63a"/>
    <ds:schemaRef ds:uri="http://purl.org/dc/elements/1.1/"/>
    <ds:schemaRef ds:uri="http://schemas.microsoft.com/office/2006/metadata/properties"/>
    <ds:schemaRef ds:uri="9dd6578e-ef4e-4884-a15c-08df124b3ab2"/>
    <ds:schemaRef ds:uri="http://www.w3.org/XML/1998/namespace"/>
  </ds:schemaRefs>
</ds:datastoreItem>
</file>

<file path=customXml/itemProps2.xml><?xml version="1.0" encoding="utf-8"?>
<ds:datastoreItem xmlns:ds="http://schemas.openxmlformats.org/officeDocument/2006/customXml" ds:itemID="{36C16CB8-F592-4006-BDFA-19CB1428C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d6578e-ef4e-4884-a15c-08df124b3ab2"/>
    <ds:schemaRef ds:uri="d788bf24-5551-4d45-a01c-c3fe2422a6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FBC7B8-5485-4CD0-ACEA-2132A289D6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Canva Fiche de poste juin 2022</Template>
  <TotalTime>44</TotalTime>
  <Words>566</Words>
  <Application>Microsoft Office PowerPoint</Application>
  <PresentationFormat>Format A4 (210 x 297 mm)</PresentationFormat>
  <Paragraphs>52</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Calibri Light</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Clement Pascal</dc:creator>
  <cp:lastModifiedBy>Elisa Ferret</cp:lastModifiedBy>
  <cp:revision>10</cp:revision>
  <dcterms:created xsi:type="dcterms:W3CDTF">2022-11-08T09:39:20Z</dcterms:created>
  <dcterms:modified xsi:type="dcterms:W3CDTF">2025-10-16T07:53:51Z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0x010100078CEC4B0B46E4499764ACA6F0A303D1</vt:lpwstr>
  </property>
</Properties>
</file>