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1052175" cy="154797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>
        <p:scale>
          <a:sx n="61" d="100"/>
          <a:sy n="61" d="100"/>
        </p:scale>
        <p:origin x="2288" y="-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8913" y="2533371"/>
            <a:ext cx="9394349" cy="5389233"/>
          </a:xfrm>
        </p:spPr>
        <p:txBody>
          <a:bodyPr anchor="b"/>
          <a:lstStyle>
            <a:lvl1pPr algn="ctr">
              <a:defRPr sz="7252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81522" y="8130434"/>
            <a:ext cx="8289131" cy="3737346"/>
          </a:xfrm>
        </p:spPr>
        <p:txBody>
          <a:bodyPr/>
          <a:lstStyle>
            <a:lvl1pPr marL="0" indent="0" algn="ctr">
              <a:buNone/>
              <a:defRPr sz="2901"/>
            </a:lvl1pPr>
            <a:lvl2pPr marL="552618" indent="0" algn="ctr">
              <a:buNone/>
              <a:defRPr sz="2417"/>
            </a:lvl2pPr>
            <a:lvl3pPr marL="1105235" indent="0" algn="ctr">
              <a:buNone/>
              <a:defRPr sz="2176"/>
            </a:lvl3pPr>
            <a:lvl4pPr marL="1657853" indent="0" algn="ctr">
              <a:buNone/>
              <a:defRPr sz="1934"/>
            </a:lvl4pPr>
            <a:lvl5pPr marL="2210471" indent="0" algn="ctr">
              <a:buNone/>
              <a:defRPr sz="1934"/>
            </a:lvl5pPr>
            <a:lvl6pPr marL="2763088" indent="0" algn="ctr">
              <a:buNone/>
              <a:defRPr sz="1934"/>
            </a:lvl6pPr>
            <a:lvl7pPr marL="3315706" indent="0" algn="ctr">
              <a:buNone/>
              <a:defRPr sz="1934"/>
            </a:lvl7pPr>
            <a:lvl8pPr marL="3868323" indent="0" algn="ctr">
              <a:buNone/>
              <a:defRPr sz="1934"/>
            </a:lvl8pPr>
            <a:lvl9pPr marL="4420941" indent="0" algn="ctr">
              <a:buNone/>
              <a:defRPr sz="1934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A2960-FA9E-524A-96BD-4F6DE40FD775}" type="datetimeFigureOut">
              <a:rPr lang="fr-FR" smtClean="0"/>
              <a:t>21/05/2025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679F1-5320-214B-80BF-7B5A5B93CE3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750298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A2960-FA9E-524A-96BD-4F6DE40FD775}" type="datetimeFigureOut">
              <a:rPr lang="fr-FR" smtClean="0"/>
              <a:t>21/05/2025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679F1-5320-214B-80BF-7B5A5B93CE3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032738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4081" y="4795024"/>
            <a:ext cx="9532501" cy="5503288"/>
          </a:xfrm>
        </p:spPr>
        <p:txBody>
          <a:bodyPr anchor="b"/>
          <a:lstStyle>
            <a:lvl1pPr>
              <a:defRPr sz="7252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4081" y="10359229"/>
            <a:ext cx="9532501" cy="3386186"/>
          </a:xfrm>
        </p:spPr>
        <p:txBody>
          <a:bodyPr/>
          <a:lstStyle>
            <a:lvl1pPr marL="0" indent="0">
              <a:buNone/>
              <a:defRPr sz="2901">
                <a:solidFill>
                  <a:schemeClr val="tx1">
                    <a:tint val="82000"/>
                  </a:schemeClr>
                </a:solidFill>
              </a:defRPr>
            </a:lvl1pPr>
            <a:lvl2pPr marL="552618" indent="0">
              <a:buNone/>
              <a:defRPr sz="2417">
                <a:solidFill>
                  <a:schemeClr val="tx1">
                    <a:tint val="82000"/>
                  </a:schemeClr>
                </a:solidFill>
              </a:defRPr>
            </a:lvl2pPr>
            <a:lvl3pPr marL="1105235" indent="0">
              <a:buNone/>
              <a:defRPr sz="2176">
                <a:solidFill>
                  <a:schemeClr val="tx1">
                    <a:tint val="82000"/>
                  </a:schemeClr>
                </a:solidFill>
              </a:defRPr>
            </a:lvl3pPr>
            <a:lvl4pPr marL="1657853" indent="0">
              <a:buNone/>
              <a:defRPr sz="1934">
                <a:solidFill>
                  <a:schemeClr val="tx1">
                    <a:tint val="82000"/>
                  </a:schemeClr>
                </a:solidFill>
              </a:defRPr>
            </a:lvl4pPr>
            <a:lvl5pPr marL="2210471" indent="0">
              <a:buNone/>
              <a:defRPr sz="1934">
                <a:solidFill>
                  <a:schemeClr val="tx1">
                    <a:tint val="82000"/>
                  </a:schemeClr>
                </a:solidFill>
              </a:defRPr>
            </a:lvl5pPr>
            <a:lvl6pPr marL="2763088" indent="0">
              <a:buNone/>
              <a:defRPr sz="1934">
                <a:solidFill>
                  <a:schemeClr val="tx1">
                    <a:tint val="82000"/>
                  </a:schemeClr>
                </a:solidFill>
              </a:defRPr>
            </a:lvl6pPr>
            <a:lvl7pPr marL="3315706" indent="0">
              <a:buNone/>
              <a:defRPr sz="1934">
                <a:solidFill>
                  <a:schemeClr val="tx1">
                    <a:tint val="82000"/>
                  </a:schemeClr>
                </a:solidFill>
              </a:defRPr>
            </a:lvl7pPr>
            <a:lvl8pPr marL="3868323" indent="0">
              <a:buNone/>
              <a:defRPr sz="1934">
                <a:solidFill>
                  <a:schemeClr val="tx1">
                    <a:tint val="82000"/>
                  </a:schemeClr>
                </a:solidFill>
              </a:defRPr>
            </a:lvl8pPr>
            <a:lvl9pPr marL="4420941" indent="0">
              <a:buNone/>
              <a:defRPr sz="1934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A2960-FA9E-524A-96BD-4F6DE40FD775}" type="datetimeFigureOut">
              <a:rPr lang="fr-FR" smtClean="0"/>
              <a:t>21/05/2025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679F1-5320-214B-80BF-7B5A5B93CE3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134203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9837" y="5151863"/>
            <a:ext cx="4697174" cy="8790630"/>
          </a:xfrm>
        </p:spPr>
        <p:txBody>
          <a:bodyPr/>
          <a:lstStyle/>
          <a:p>
            <a:pPr lvl="0"/>
            <a:r>
              <a:rPr lang="fr-FR" dirty="0"/>
              <a:t>Cliquez pour modifier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  <a:p>
            <a:pPr lvl="3"/>
            <a:r>
              <a:rPr lang="fr-FR" dirty="0"/>
              <a:t>Quatrième niveau</a:t>
            </a:r>
          </a:p>
          <a:p>
            <a:pPr lvl="4"/>
            <a:r>
              <a:rPr lang="fr-FR" dirty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95164" y="5151863"/>
            <a:ext cx="4697174" cy="8790630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A2960-FA9E-524A-96BD-4F6DE40FD775}" type="datetimeFigureOut">
              <a:rPr lang="fr-FR" smtClean="0"/>
              <a:t>21/05/2025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679F1-5320-214B-80BF-7B5A5B93CE3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852834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A2960-FA9E-524A-96BD-4F6DE40FD775}" type="datetimeFigureOut">
              <a:rPr lang="fr-FR" smtClean="0"/>
              <a:t>21/05/2025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679F1-5320-214B-80BF-7B5A5B93CE3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154492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0A2960-FA9E-524A-96BD-4F6DE40FD775}" type="datetimeFigureOut">
              <a:rPr lang="fr-FR" smtClean="0"/>
              <a:t>21/05/2025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5679F1-5320-214B-80BF-7B5A5B93CE3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399193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8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9837" y="4838594"/>
            <a:ext cx="9532501" cy="299202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9837" y="8135196"/>
            <a:ext cx="9532501" cy="56923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9837" y="14347404"/>
            <a:ext cx="2486739" cy="82415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5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90A2960-FA9E-524A-96BD-4F6DE40FD775}" type="datetimeFigureOut">
              <a:rPr lang="fr-FR" smtClean="0"/>
              <a:t>21/05/2025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61033" y="14347404"/>
            <a:ext cx="3730109" cy="82415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5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05599" y="14347404"/>
            <a:ext cx="2486739" cy="82415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5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25679F1-5320-214B-80BF-7B5A5B93CE3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709237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6" r:id="rId5"/>
    <p:sldLayoutId id="2147483667" r:id="rId6"/>
  </p:sldLayoutIdLst>
  <p:txStyles>
    <p:titleStyle>
      <a:lvl1pPr algn="l" defTabSz="1105235" rtl="0" eaLnBrk="1" latinLnBrk="0" hangingPunct="1">
        <a:lnSpc>
          <a:spcPct val="90000"/>
        </a:lnSpc>
        <a:spcBef>
          <a:spcPct val="0"/>
        </a:spcBef>
        <a:buNone/>
        <a:defRPr sz="531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6309" indent="-276309" algn="l" defTabSz="1105235" rtl="0" eaLnBrk="1" latinLnBrk="0" hangingPunct="1">
        <a:lnSpc>
          <a:spcPct val="90000"/>
        </a:lnSpc>
        <a:spcBef>
          <a:spcPts val="1209"/>
        </a:spcBef>
        <a:buFont typeface="Arial" panose="020B0604020202020204" pitchFamily="34" charset="0"/>
        <a:buChar char="•"/>
        <a:defRPr sz="3384" kern="1200">
          <a:solidFill>
            <a:schemeClr val="tx1"/>
          </a:solidFill>
          <a:latin typeface="+mn-lt"/>
          <a:ea typeface="+mn-ea"/>
          <a:cs typeface="+mn-cs"/>
        </a:defRPr>
      </a:lvl1pPr>
      <a:lvl2pPr marL="828926" indent="-276309" algn="l" defTabSz="1105235" rtl="0" eaLnBrk="1" latinLnBrk="0" hangingPunct="1">
        <a:lnSpc>
          <a:spcPct val="90000"/>
        </a:lnSpc>
        <a:spcBef>
          <a:spcPts val="604"/>
        </a:spcBef>
        <a:buFont typeface="Arial" panose="020B0604020202020204" pitchFamily="34" charset="0"/>
        <a:buChar char="•"/>
        <a:defRPr sz="2901" kern="1200">
          <a:solidFill>
            <a:schemeClr val="tx1"/>
          </a:solidFill>
          <a:latin typeface="+mn-lt"/>
          <a:ea typeface="+mn-ea"/>
          <a:cs typeface="+mn-cs"/>
        </a:defRPr>
      </a:lvl2pPr>
      <a:lvl3pPr marL="1381544" indent="-276309" algn="l" defTabSz="1105235" rtl="0" eaLnBrk="1" latinLnBrk="0" hangingPunct="1">
        <a:lnSpc>
          <a:spcPct val="90000"/>
        </a:lnSpc>
        <a:spcBef>
          <a:spcPts val="604"/>
        </a:spcBef>
        <a:buFont typeface="Arial" panose="020B0604020202020204" pitchFamily="34" charset="0"/>
        <a:buChar char="•"/>
        <a:defRPr sz="2417" kern="1200">
          <a:solidFill>
            <a:schemeClr val="tx1"/>
          </a:solidFill>
          <a:latin typeface="+mn-lt"/>
          <a:ea typeface="+mn-ea"/>
          <a:cs typeface="+mn-cs"/>
        </a:defRPr>
      </a:lvl3pPr>
      <a:lvl4pPr marL="1934162" indent="-276309" algn="l" defTabSz="1105235" rtl="0" eaLnBrk="1" latinLnBrk="0" hangingPunct="1">
        <a:lnSpc>
          <a:spcPct val="90000"/>
        </a:lnSpc>
        <a:spcBef>
          <a:spcPts val="604"/>
        </a:spcBef>
        <a:buFont typeface="Arial" panose="020B0604020202020204" pitchFamily="34" charset="0"/>
        <a:buChar char="•"/>
        <a:defRPr sz="2176" kern="1200">
          <a:solidFill>
            <a:schemeClr val="tx1"/>
          </a:solidFill>
          <a:latin typeface="+mn-lt"/>
          <a:ea typeface="+mn-ea"/>
          <a:cs typeface="+mn-cs"/>
        </a:defRPr>
      </a:lvl4pPr>
      <a:lvl5pPr marL="2486779" indent="-276309" algn="l" defTabSz="1105235" rtl="0" eaLnBrk="1" latinLnBrk="0" hangingPunct="1">
        <a:lnSpc>
          <a:spcPct val="90000"/>
        </a:lnSpc>
        <a:spcBef>
          <a:spcPts val="604"/>
        </a:spcBef>
        <a:buFont typeface="Arial" panose="020B0604020202020204" pitchFamily="34" charset="0"/>
        <a:buChar char="•"/>
        <a:defRPr sz="2176" kern="1200">
          <a:solidFill>
            <a:schemeClr val="tx1"/>
          </a:solidFill>
          <a:latin typeface="+mn-lt"/>
          <a:ea typeface="+mn-ea"/>
          <a:cs typeface="+mn-cs"/>
        </a:defRPr>
      </a:lvl5pPr>
      <a:lvl6pPr marL="3039397" indent="-276309" algn="l" defTabSz="1105235" rtl="0" eaLnBrk="1" latinLnBrk="0" hangingPunct="1">
        <a:lnSpc>
          <a:spcPct val="90000"/>
        </a:lnSpc>
        <a:spcBef>
          <a:spcPts val="604"/>
        </a:spcBef>
        <a:buFont typeface="Arial" panose="020B0604020202020204" pitchFamily="34" charset="0"/>
        <a:buChar char="•"/>
        <a:defRPr sz="2176" kern="1200">
          <a:solidFill>
            <a:schemeClr val="tx1"/>
          </a:solidFill>
          <a:latin typeface="+mn-lt"/>
          <a:ea typeface="+mn-ea"/>
          <a:cs typeface="+mn-cs"/>
        </a:defRPr>
      </a:lvl6pPr>
      <a:lvl7pPr marL="3592015" indent="-276309" algn="l" defTabSz="1105235" rtl="0" eaLnBrk="1" latinLnBrk="0" hangingPunct="1">
        <a:lnSpc>
          <a:spcPct val="90000"/>
        </a:lnSpc>
        <a:spcBef>
          <a:spcPts val="604"/>
        </a:spcBef>
        <a:buFont typeface="Arial" panose="020B0604020202020204" pitchFamily="34" charset="0"/>
        <a:buChar char="•"/>
        <a:defRPr sz="2176" kern="1200">
          <a:solidFill>
            <a:schemeClr val="tx1"/>
          </a:solidFill>
          <a:latin typeface="+mn-lt"/>
          <a:ea typeface="+mn-ea"/>
          <a:cs typeface="+mn-cs"/>
        </a:defRPr>
      </a:lvl7pPr>
      <a:lvl8pPr marL="4144632" indent="-276309" algn="l" defTabSz="1105235" rtl="0" eaLnBrk="1" latinLnBrk="0" hangingPunct="1">
        <a:lnSpc>
          <a:spcPct val="90000"/>
        </a:lnSpc>
        <a:spcBef>
          <a:spcPts val="604"/>
        </a:spcBef>
        <a:buFont typeface="Arial" panose="020B0604020202020204" pitchFamily="34" charset="0"/>
        <a:buChar char="•"/>
        <a:defRPr sz="2176" kern="1200">
          <a:solidFill>
            <a:schemeClr val="tx1"/>
          </a:solidFill>
          <a:latin typeface="+mn-lt"/>
          <a:ea typeface="+mn-ea"/>
          <a:cs typeface="+mn-cs"/>
        </a:defRPr>
      </a:lvl8pPr>
      <a:lvl9pPr marL="4697250" indent="-276309" algn="l" defTabSz="1105235" rtl="0" eaLnBrk="1" latinLnBrk="0" hangingPunct="1">
        <a:lnSpc>
          <a:spcPct val="90000"/>
        </a:lnSpc>
        <a:spcBef>
          <a:spcPts val="604"/>
        </a:spcBef>
        <a:buFont typeface="Arial" panose="020B0604020202020204" pitchFamily="34" charset="0"/>
        <a:buChar char="•"/>
        <a:defRPr sz="217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05235" rtl="0" eaLnBrk="1" latinLnBrk="0" hangingPunct="1">
        <a:defRPr sz="2176" kern="1200">
          <a:solidFill>
            <a:schemeClr val="tx1"/>
          </a:solidFill>
          <a:latin typeface="+mn-lt"/>
          <a:ea typeface="+mn-ea"/>
          <a:cs typeface="+mn-cs"/>
        </a:defRPr>
      </a:lvl1pPr>
      <a:lvl2pPr marL="552618" algn="l" defTabSz="1105235" rtl="0" eaLnBrk="1" latinLnBrk="0" hangingPunct="1">
        <a:defRPr sz="2176" kern="1200">
          <a:solidFill>
            <a:schemeClr val="tx1"/>
          </a:solidFill>
          <a:latin typeface="+mn-lt"/>
          <a:ea typeface="+mn-ea"/>
          <a:cs typeface="+mn-cs"/>
        </a:defRPr>
      </a:lvl2pPr>
      <a:lvl3pPr marL="1105235" algn="l" defTabSz="1105235" rtl="0" eaLnBrk="1" latinLnBrk="0" hangingPunct="1">
        <a:defRPr sz="2176" kern="1200">
          <a:solidFill>
            <a:schemeClr val="tx1"/>
          </a:solidFill>
          <a:latin typeface="+mn-lt"/>
          <a:ea typeface="+mn-ea"/>
          <a:cs typeface="+mn-cs"/>
        </a:defRPr>
      </a:lvl3pPr>
      <a:lvl4pPr marL="1657853" algn="l" defTabSz="1105235" rtl="0" eaLnBrk="1" latinLnBrk="0" hangingPunct="1">
        <a:defRPr sz="2176" kern="1200">
          <a:solidFill>
            <a:schemeClr val="tx1"/>
          </a:solidFill>
          <a:latin typeface="+mn-lt"/>
          <a:ea typeface="+mn-ea"/>
          <a:cs typeface="+mn-cs"/>
        </a:defRPr>
      </a:lvl4pPr>
      <a:lvl5pPr marL="2210471" algn="l" defTabSz="1105235" rtl="0" eaLnBrk="1" latinLnBrk="0" hangingPunct="1">
        <a:defRPr sz="2176" kern="1200">
          <a:solidFill>
            <a:schemeClr val="tx1"/>
          </a:solidFill>
          <a:latin typeface="+mn-lt"/>
          <a:ea typeface="+mn-ea"/>
          <a:cs typeface="+mn-cs"/>
        </a:defRPr>
      </a:lvl5pPr>
      <a:lvl6pPr marL="2763088" algn="l" defTabSz="1105235" rtl="0" eaLnBrk="1" latinLnBrk="0" hangingPunct="1">
        <a:defRPr sz="2176" kern="1200">
          <a:solidFill>
            <a:schemeClr val="tx1"/>
          </a:solidFill>
          <a:latin typeface="+mn-lt"/>
          <a:ea typeface="+mn-ea"/>
          <a:cs typeface="+mn-cs"/>
        </a:defRPr>
      </a:lvl6pPr>
      <a:lvl7pPr marL="3315706" algn="l" defTabSz="1105235" rtl="0" eaLnBrk="1" latinLnBrk="0" hangingPunct="1">
        <a:defRPr sz="2176" kern="1200">
          <a:solidFill>
            <a:schemeClr val="tx1"/>
          </a:solidFill>
          <a:latin typeface="+mn-lt"/>
          <a:ea typeface="+mn-ea"/>
          <a:cs typeface="+mn-cs"/>
        </a:defRPr>
      </a:lvl7pPr>
      <a:lvl8pPr marL="3868323" algn="l" defTabSz="1105235" rtl="0" eaLnBrk="1" latinLnBrk="0" hangingPunct="1">
        <a:defRPr sz="2176" kern="1200">
          <a:solidFill>
            <a:schemeClr val="tx1"/>
          </a:solidFill>
          <a:latin typeface="+mn-lt"/>
          <a:ea typeface="+mn-ea"/>
          <a:cs typeface="+mn-cs"/>
        </a:defRPr>
      </a:lvl8pPr>
      <a:lvl9pPr marL="4420941" algn="l" defTabSz="1105235" rtl="0" eaLnBrk="1" latinLnBrk="0" hangingPunct="1">
        <a:defRPr sz="217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>
            <a:extLst>
              <a:ext uri="{FF2B5EF4-FFF2-40B4-BE49-F238E27FC236}">
                <a16:creationId xmlns:a16="http://schemas.microsoft.com/office/drawing/2014/main" id="{4009D4B4-ABB1-6FD2-AAED-328CF43436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contenu 4">
            <a:extLst>
              <a:ext uri="{FF2B5EF4-FFF2-40B4-BE49-F238E27FC236}">
                <a16:creationId xmlns:a16="http://schemas.microsoft.com/office/drawing/2014/main" id="{AEA53732-F3E0-45A0-4297-E8CC59D9327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119950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Thème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</TotalTime>
  <Words>0</Words>
  <Application>Microsoft Macintosh PowerPoint</Application>
  <PresentationFormat>Personnalisé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Emilie Deplantay</dc:creator>
  <cp:lastModifiedBy>Emilie Deplantay</cp:lastModifiedBy>
  <cp:revision>1</cp:revision>
  <dcterms:created xsi:type="dcterms:W3CDTF">2025-05-21T08:25:46Z</dcterms:created>
  <dcterms:modified xsi:type="dcterms:W3CDTF">2025-05-21T08:35:28Z</dcterms:modified>
</cp:coreProperties>
</file>

<file path=docProps/thumbnail.jpeg>
</file>