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15300325" cy="359997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23" d="100"/>
          <a:sy n="23" d="100"/>
        </p:scale>
        <p:origin x="3296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7525" y="9036424"/>
            <a:ext cx="13005276" cy="9388444"/>
          </a:xfrm>
        </p:spPr>
        <p:txBody>
          <a:bodyPr anchor="b"/>
          <a:lstStyle>
            <a:lvl1pPr algn="ctr">
              <a:defRPr sz="1004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12541" y="18908198"/>
            <a:ext cx="11475244" cy="8691601"/>
          </a:xfrm>
        </p:spPr>
        <p:txBody>
          <a:bodyPr/>
          <a:lstStyle>
            <a:lvl1pPr marL="0" indent="0" algn="ctr">
              <a:buNone/>
              <a:defRPr sz="4016"/>
            </a:lvl1pPr>
            <a:lvl2pPr marL="765033" indent="0" algn="ctr">
              <a:buNone/>
              <a:defRPr sz="3347"/>
            </a:lvl2pPr>
            <a:lvl3pPr marL="1530066" indent="0" algn="ctr">
              <a:buNone/>
              <a:defRPr sz="3012"/>
            </a:lvl3pPr>
            <a:lvl4pPr marL="2295098" indent="0" algn="ctr">
              <a:buNone/>
              <a:defRPr sz="2677"/>
            </a:lvl4pPr>
            <a:lvl5pPr marL="3060131" indent="0" algn="ctr">
              <a:buNone/>
              <a:defRPr sz="2677"/>
            </a:lvl5pPr>
            <a:lvl6pPr marL="3825164" indent="0" algn="ctr">
              <a:buNone/>
              <a:defRPr sz="2677"/>
            </a:lvl6pPr>
            <a:lvl7pPr marL="4590197" indent="0" algn="ctr">
              <a:buNone/>
              <a:defRPr sz="2677"/>
            </a:lvl7pPr>
            <a:lvl8pPr marL="5355229" indent="0" algn="ctr">
              <a:buNone/>
              <a:defRPr sz="2677"/>
            </a:lvl8pPr>
            <a:lvl9pPr marL="6120262" indent="0" algn="ctr">
              <a:buNone/>
              <a:defRPr sz="2677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1DBA4-644E-FB42-8617-1020150AD61B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13914-1663-104B-9986-E2E8B88013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6777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1DBA4-644E-FB42-8617-1020150AD61B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13914-1663-104B-9986-E2E8B88013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8334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929" y="8974945"/>
            <a:ext cx="13196530" cy="14974888"/>
          </a:xfrm>
        </p:spPr>
        <p:txBody>
          <a:bodyPr anchor="b"/>
          <a:lstStyle>
            <a:lvl1pPr>
              <a:defRPr sz="1004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929" y="24091502"/>
            <a:ext cx="13196530" cy="7874940"/>
          </a:xfrm>
        </p:spPr>
        <p:txBody>
          <a:bodyPr/>
          <a:lstStyle>
            <a:lvl1pPr marL="0" indent="0">
              <a:buNone/>
              <a:defRPr sz="4016">
                <a:solidFill>
                  <a:schemeClr val="tx1">
                    <a:tint val="82000"/>
                  </a:schemeClr>
                </a:solidFill>
              </a:defRPr>
            </a:lvl1pPr>
            <a:lvl2pPr marL="765033" indent="0">
              <a:buNone/>
              <a:defRPr sz="3347">
                <a:solidFill>
                  <a:schemeClr val="tx1">
                    <a:tint val="82000"/>
                  </a:schemeClr>
                </a:solidFill>
              </a:defRPr>
            </a:lvl2pPr>
            <a:lvl3pPr marL="1530066" indent="0">
              <a:buNone/>
              <a:defRPr sz="3012">
                <a:solidFill>
                  <a:schemeClr val="tx1">
                    <a:tint val="82000"/>
                  </a:schemeClr>
                </a:solidFill>
              </a:defRPr>
            </a:lvl3pPr>
            <a:lvl4pPr marL="2295098" indent="0">
              <a:buNone/>
              <a:defRPr sz="2677">
                <a:solidFill>
                  <a:schemeClr val="tx1">
                    <a:tint val="82000"/>
                  </a:schemeClr>
                </a:solidFill>
              </a:defRPr>
            </a:lvl4pPr>
            <a:lvl5pPr marL="3060131" indent="0">
              <a:buNone/>
              <a:defRPr sz="2677">
                <a:solidFill>
                  <a:schemeClr val="tx1">
                    <a:tint val="82000"/>
                  </a:schemeClr>
                </a:solidFill>
              </a:defRPr>
            </a:lvl5pPr>
            <a:lvl6pPr marL="3825164" indent="0">
              <a:buNone/>
              <a:defRPr sz="2677">
                <a:solidFill>
                  <a:schemeClr val="tx1">
                    <a:tint val="82000"/>
                  </a:schemeClr>
                </a:solidFill>
              </a:defRPr>
            </a:lvl6pPr>
            <a:lvl7pPr marL="4590197" indent="0">
              <a:buNone/>
              <a:defRPr sz="2677">
                <a:solidFill>
                  <a:schemeClr val="tx1">
                    <a:tint val="82000"/>
                  </a:schemeClr>
                </a:solidFill>
              </a:defRPr>
            </a:lvl7pPr>
            <a:lvl8pPr marL="5355229" indent="0">
              <a:buNone/>
              <a:defRPr sz="2677">
                <a:solidFill>
                  <a:schemeClr val="tx1">
                    <a:tint val="82000"/>
                  </a:schemeClr>
                </a:solidFill>
              </a:defRPr>
            </a:lvl8pPr>
            <a:lvl9pPr marL="6120262" indent="0">
              <a:buNone/>
              <a:defRPr sz="2677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1DBA4-644E-FB42-8617-1020150AD61B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13914-1663-104B-9986-E2E8B88013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9594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51897" y="9583264"/>
            <a:ext cx="6502638" cy="2284150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45790" y="9583264"/>
            <a:ext cx="6502638" cy="2284150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1DBA4-644E-FB42-8617-1020150AD61B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13914-1663-104B-9986-E2E8B88013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3333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3890" y="8524946"/>
            <a:ext cx="13196530" cy="4324966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3892" y="12799904"/>
            <a:ext cx="6472754" cy="4324966"/>
          </a:xfrm>
        </p:spPr>
        <p:txBody>
          <a:bodyPr anchor="b"/>
          <a:lstStyle>
            <a:lvl1pPr marL="0" indent="0">
              <a:buNone/>
              <a:defRPr sz="4016" b="1"/>
            </a:lvl1pPr>
            <a:lvl2pPr marL="765033" indent="0">
              <a:buNone/>
              <a:defRPr sz="3347" b="1"/>
            </a:lvl2pPr>
            <a:lvl3pPr marL="1530066" indent="0">
              <a:buNone/>
              <a:defRPr sz="3012" b="1"/>
            </a:lvl3pPr>
            <a:lvl4pPr marL="2295098" indent="0">
              <a:buNone/>
              <a:defRPr sz="2677" b="1"/>
            </a:lvl4pPr>
            <a:lvl5pPr marL="3060131" indent="0">
              <a:buNone/>
              <a:defRPr sz="2677" b="1"/>
            </a:lvl5pPr>
            <a:lvl6pPr marL="3825164" indent="0">
              <a:buNone/>
              <a:defRPr sz="2677" b="1"/>
            </a:lvl6pPr>
            <a:lvl7pPr marL="4590197" indent="0">
              <a:buNone/>
              <a:defRPr sz="2677" b="1"/>
            </a:lvl7pPr>
            <a:lvl8pPr marL="5355229" indent="0">
              <a:buNone/>
              <a:defRPr sz="2677" b="1"/>
            </a:lvl8pPr>
            <a:lvl9pPr marL="6120262" indent="0">
              <a:buNone/>
              <a:defRPr sz="2677" b="1"/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53892" y="17999869"/>
            <a:ext cx="6472754" cy="1449156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45790" y="12799904"/>
            <a:ext cx="6504631" cy="4324966"/>
          </a:xfrm>
        </p:spPr>
        <p:txBody>
          <a:bodyPr anchor="b"/>
          <a:lstStyle>
            <a:lvl1pPr marL="0" indent="0">
              <a:buNone/>
              <a:defRPr sz="4016" b="1"/>
            </a:lvl1pPr>
            <a:lvl2pPr marL="765033" indent="0">
              <a:buNone/>
              <a:defRPr sz="3347" b="1"/>
            </a:lvl2pPr>
            <a:lvl3pPr marL="1530066" indent="0">
              <a:buNone/>
              <a:defRPr sz="3012" b="1"/>
            </a:lvl3pPr>
            <a:lvl4pPr marL="2295098" indent="0">
              <a:buNone/>
              <a:defRPr sz="2677" b="1"/>
            </a:lvl4pPr>
            <a:lvl5pPr marL="3060131" indent="0">
              <a:buNone/>
              <a:defRPr sz="2677" b="1"/>
            </a:lvl5pPr>
            <a:lvl6pPr marL="3825164" indent="0">
              <a:buNone/>
              <a:defRPr sz="2677" b="1"/>
            </a:lvl6pPr>
            <a:lvl7pPr marL="4590197" indent="0">
              <a:buNone/>
              <a:defRPr sz="2677" b="1"/>
            </a:lvl7pPr>
            <a:lvl8pPr marL="5355229" indent="0">
              <a:buNone/>
              <a:defRPr sz="2677" b="1"/>
            </a:lvl8pPr>
            <a:lvl9pPr marL="6120262" indent="0">
              <a:buNone/>
              <a:defRPr sz="2677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45790" y="17999869"/>
            <a:ext cx="6504631" cy="1449156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1DBA4-644E-FB42-8617-1020150AD61B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13914-1663-104B-9986-E2E8B88013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45126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1DBA4-644E-FB42-8617-1020150AD61B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13914-1663-104B-9986-E2E8B88013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8020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1DBA4-644E-FB42-8617-1020150AD61B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13914-1663-104B-9986-E2E8B88013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3885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3890" y="8283388"/>
            <a:ext cx="4934753" cy="6297710"/>
          </a:xfrm>
        </p:spPr>
        <p:txBody>
          <a:bodyPr anchor="b"/>
          <a:lstStyle>
            <a:lvl1pPr>
              <a:defRPr sz="5355"/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4631" y="10381129"/>
            <a:ext cx="7745790" cy="20385322"/>
          </a:xfrm>
        </p:spPr>
        <p:txBody>
          <a:bodyPr/>
          <a:lstStyle>
            <a:lvl1pPr>
              <a:defRPr sz="5355"/>
            </a:lvl1pPr>
            <a:lvl2pPr>
              <a:defRPr sz="4685"/>
            </a:lvl2pPr>
            <a:lvl3pPr>
              <a:defRPr sz="4016"/>
            </a:lvl3pPr>
            <a:lvl4pPr>
              <a:defRPr sz="3347"/>
            </a:lvl4pPr>
            <a:lvl5pPr>
              <a:defRPr sz="3347"/>
            </a:lvl5pPr>
            <a:lvl6pPr>
              <a:defRPr sz="3347"/>
            </a:lvl6pPr>
            <a:lvl7pPr>
              <a:defRPr sz="3347"/>
            </a:lvl7pPr>
            <a:lvl8pPr>
              <a:defRPr sz="3347"/>
            </a:lvl8pPr>
            <a:lvl9pPr>
              <a:defRPr sz="3347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53890" y="14865062"/>
            <a:ext cx="4934753" cy="15943050"/>
          </a:xfrm>
        </p:spPr>
        <p:txBody>
          <a:bodyPr/>
          <a:lstStyle>
            <a:lvl1pPr marL="0" indent="0">
              <a:buNone/>
              <a:defRPr sz="2677"/>
            </a:lvl1pPr>
            <a:lvl2pPr marL="765033" indent="0">
              <a:buNone/>
              <a:defRPr sz="2343"/>
            </a:lvl2pPr>
            <a:lvl3pPr marL="1530066" indent="0">
              <a:buNone/>
              <a:defRPr sz="2008"/>
            </a:lvl3pPr>
            <a:lvl4pPr marL="2295098" indent="0">
              <a:buNone/>
              <a:defRPr sz="1673"/>
            </a:lvl4pPr>
            <a:lvl5pPr marL="3060131" indent="0">
              <a:buNone/>
              <a:defRPr sz="1673"/>
            </a:lvl5pPr>
            <a:lvl6pPr marL="3825164" indent="0">
              <a:buNone/>
              <a:defRPr sz="1673"/>
            </a:lvl6pPr>
            <a:lvl7pPr marL="4590197" indent="0">
              <a:buNone/>
              <a:defRPr sz="1673"/>
            </a:lvl7pPr>
            <a:lvl8pPr marL="5355229" indent="0">
              <a:buNone/>
              <a:defRPr sz="1673"/>
            </a:lvl8pPr>
            <a:lvl9pPr marL="6120262" indent="0">
              <a:buNone/>
              <a:defRPr sz="1673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1DBA4-644E-FB42-8617-1020150AD61B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13914-1663-104B-9986-E2E8B88013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06738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51898" y="8532614"/>
            <a:ext cx="13196530" cy="69582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898" y="16082682"/>
            <a:ext cx="13196530" cy="155890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51897" y="33366432"/>
            <a:ext cx="3442573" cy="19166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008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DA1DBA4-644E-FB42-8617-1020150AD61B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68233" y="33366432"/>
            <a:ext cx="5163860" cy="19166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08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05855" y="33366432"/>
            <a:ext cx="3442573" cy="19166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8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1413914-1663-104B-9986-E2E8B88013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904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txStyles>
    <p:titleStyle>
      <a:lvl1pPr algn="l" defTabSz="1530066" rtl="0" eaLnBrk="1" latinLnBrk="0" hangingPunct="1">
        <a:lnSpc>
          <a:spcPct val="90000"/>
        </a:lnSpc>
        <a:spcBef>
          <a:spcPct val="0"/>
        </a:spcBef>
        <a:buNone/>
        <a:defRPr sz="736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2516" indent="-382516" algn="l" defTabSz="1530066" rtl="0" eaLnBrk="1" latinLnBrk="0" hangingPunct="1">
        <a:lnSpc>
          <a:spcPct val="90000"/>
        </a:lnSpc>
        <a:spcBef>
          <a:spcPts val="1673"/>
        </a:spcBef>
        <a:buFont typeface="Arial" panose="020B0604020202020204" pitchFamily="34" charset="0"/>
        <a:buChar char="•"/>
        <a:defRPr sz="4685" kern="1200">
          <a:solidFill>
            <a:schemeClr val="tx1"/>
          </a:solidFill>
          <a:latin typeface="+mn-lt"/>
          <a:ea typeface="+mn-ea"/>
          <a:cs typeface="+mn-cs"/>
        </a:defRPr>
      </a:lvl1pPr>
      <a:lvl2pPr marL="1147549" indent="-382516" algn="l" defTabSz="1530066" rtl="0" eaLnBrk="1" latinLnBrk="0" hangingPunct="1">
        <a:lnSpc>
          <a:spcPct val="90000"/>
        </a:lnSpc>
        <a:spcBef>
          <a:spcPts val="837"/>
        </a:spcBef>
        <a:buFont typeface="Arial" panose="020B0604020202020204" pitchFamily="34" charset="0"/>
        <a:buChar char="•"/>
        <a:defRPr sz="4016" kern="1200">
          <a:solidFill>
            <a:schemeClr val="tx1"/>
          </a:solidFill>
          <a:latin typeface="+mn-lt"/>
          <a:ea typeface="+mn-ea"/>
          <a:cs typeface="+mn-cs"/>
        </a:defRPr>
      </a:lvl2pPr>
      <a:lvl3pPr marL="1912582" indent="-382516" algn="l" defTabSz="1530066" rtl="0" eaLnBrk="1" latinLnBrk="0" hangingPunct="1">
        <a:lnSpc>
          <a:spcPct val="90000"/>
        </a:lnSpc>
        <a:spcBef>
          <a:spcPts val="837"/>
        </a:spcBef>
        <a:buFont typeface="Arial" panose="020B0604020202020204" pitchFamily="34" charset="0"/>
        <a:buChar char="•"/>
        <a:defRPr sz="3347" kern="1200">
          <a:solidFill>
            <a:schemeClr val="tx1"/>
          </a:solidFill>
          <a:latin typeface="+mn-lt"/>
          <a:ea typeface="+mn-ea"/>
          <a:cs typeface="+mn-cs"/>
        </a:defRPr>
      </a:lvl3pPr>
      <a:lvl4pPr marL="2677615" indent="-382516" algn="l" defTabSz="1530066" rtl="0" eaLnBrk="1" latinLnBrk="0" hangingPunct="1">
        <a:lnSpc>
          <a:spcPct val="90000"/>
        </a:lnSpc>
        <a:spcBef>
          <a:spcPts val="837"/>
        </a:spcBef>
        <a:buFont typeface="Arial" panose="020B0604020202020204" pitchFamily="34" charset="0"/>
        <a:buChar char="•"/>
        <a:defRPr sz="3012" kern="1200">
          <a:solidFill>
            <a:schemeClr val="tx1"/>
          </a:solidFill>
          <a:latin typeface="+mn-lt"/>
          <a:ea typeface="+mn-ea"/>
          <a:cs typeface="+mn-cs"/>
        </a:defRPr>
      </a:lvl4pPr>
      <a:lvl5pPr marL="3442647" indent="-382516" algn="l" defTabSz="1530066" rtl="0" eaLnBrk="1" latinLnBrk="0" hangingPunct="1">
        <a:lnSpc>
          <a:spcPct val="90000"/>
        </a:lnSpc>
        <a:spcBef>
          <a:spcPts val="837"/>
        </a:spcBef>
        <a:buFont typeface="Arial" panose="020B0604020202020204" pitchFamily="34" charset="0"/>
        <a:buChar char="•"/>
        <a:defRPr sz="3012" kern="1200">
          <a:solidFill>
            <a:schemeClr val="tx1"/>
          </a:solidFill>
          <a:latin typeface="+mn-lt"/>
          <a:ea typeface="+mn-ea"/>
          <a:cs typeface="+mn-cs"/>
        </a:defRPr>
      </a:lvl5pPr>
      <a:lvl6pPr marL="4207680" indent="-382516" algn="l" defTabSz="1530066" rtl="0" eaLnBrk="1" latinLnBrk="0" hangingPunct="1">
        <a:lnSpc>
          <a:spcPct val="90000"/>
        </a:lnSpc>
        <a:spcBef>
          <a:spcPts val="837"/>
        </a:spcBef>
        <a:buFont typeface="Arial" panose="020B0604020202020204" pitchFamily="34" charset="0"/>
        <a:buChar char="•"/>
        <a:defRPr sz="3012" kern="1200">
          <a:solidFill>
            <a:schemeClr val="tx1"/>
          </a:solidFill>
          <a:latin typeface="+mn-lt"/>
          <a:ea typeface="+mn-ea"/>
          <a:cs typeface="+mn-cs"/>
        </a:defRPr>
      </a:lvl6pPr>
      <a:lvl7pPr marL="4972713" indent="-382516" algn="l" defTabSz="1530066" rtl="0" eaLnBrk="1" latinLnBrk="0" hangingPunct="1">
        <a:lnSpc>
          <a:spcPct val="90000"/>
        </a:lnSpc>
        <a:spcBef>
          <a:spcPts val="837"/>
        </a:spcBef>
        <a:buFont typeface="Arial" panose="020B0604020202020204" pitchFamily="34" charset="0"/>
        <a:buChar char="•"/>
        <a:defRPr sz="3012" kern="1200">
          <a:solidFill>
            <a:schemeClr val="tx1"/>
          </a:solidFill>
          <a:latin typeface="+mn-lt"/>
          <a:ea typeface="+mn-ea"/>
          <a:cs typeface="+mn-cs"/>
        </a:defRPr>
      </a:lvl7pPr>
      <a:lvl8pPr marL="5737746" indent="-382516" algn="l" defTabSz="1530066" rtl="0" eaLnBrk="1" latinLnBrk="0" hangingPunct="1">
        <a:lnSpc>
          <a:spcPct val="90000"/>
        </a:lnSpc>
        <a:spcBef>
          <a:spcPts val="837"/>
        </a:spcBef>
        <a:buFont typeface="Arial" panose="020B0604020202020204" pitchFamily="34" charset="0"/>
        <a:buChar char="•"/>
        <a:defRPr sz="3012" kern="1200">
          <a:solidFill>
            <a:schemeClr val="tx1"/>
          </a:solidFill>
          <a:latin typeface="+mn-lt"/>
          <a:ea typeface="+mn-ea"/>
          <a:cs typeface="+mn-cs"/>
        </a:defRPr>
      </a:lvl8pPr>
      <a:lvl9pPr marL="6502778" indent="-382516" algn="l" defTabSz="1530066" rtl="0" eaLnBrk="1" latinLnBrk="0" hangingPunct="1">
        <a:lnSpc>
          <a:spcPct val="90000"/>
        </a:lnSpc>
        <a:spcBef>
          <a:spcPts val="837"/>
        </a:spcBef>
        <a:buFont typeface="Arial" panose="020B0604020202020204" pitchFamily="34" charset="0"/>
        <a:buChar char="•"/>
        <a:defRPr sz="301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530066" rtl="0" eaLnBrk="1" latinLnBrk="0" hangingPunct="1">
        <a:defRPr sz="3012" kern="1200">
          <a:solidFill>
            <a:schemeClr val="tx1"/>
          </a:solidFill>
          <a:latin typeface="+mn-lt"/>
          <a:ea typeface="+mn-ea"/>
          <a:cs typeface="+mn-cs"/>
        </a:defRPr>
      </a:lvl1pPr>
      <a:lvl2pPr marL="765033" algn="l" defTabSz="1530066" rtl="0" eaLnBrk="1" latinLnBrk="0" hangingPunct="1">
        <a:defRPr sz="3012" kern="1200">
          <a:solidFill>
            <a:schemeClr val="tx1"/>
          </a:solidFill>
          <a:latin typeface="+mn-lt"/>
          <a:ea typeface="+mn-ea"/>
          <a:cs typeface="+mn-cs"/>
        </a:defRPr>
      </a:lvl2pPr>
      <a:lvl3pPr marL="1530066" algn="l" defTabSz="1530066" rtl="0" eaLnBrk="1" latinLnBrk="0" hangingPunct="1">
        <a:defRPr sz="3012" kern="1200">
          <a:solidFill>
            <a:schemeClr val="tx1"/>
          </a:solidFill>
          <a:latin typeface="+mn-lt"/>
          <a:ea typeface="+mn-ea"/>
          <a:cs typeface="+mn-cs"/>
        </a:defRPr>
      </a:lvl3pPr>
      <a:lvl4pPr marL="2295098" algn="l" defTabSz="1530066" rtl="0" eaLnBrk="1" latinLnBrk="0" hangingPunct="1">
        <a:defRPr sz="3012" kern="1200">
          <a:solidFill>
            <a:schemeClr val="tx1"/>
          </a:solidFill>
          <a:latin typeface="+mn-lt"/>
          <a:ea typeface="+mn-ea"/>
          <a:cs typeface="+mn-cs"/>
        </a:defRPr>
      </a:lvl4pPr>
      <a:lvl5pPr marL="3060131" algn="l" defTabSz="1530066" rtl="0" eaLnBrk="1" latinLnBrk="0" hangingPunct="1">
        <a:defRPr sz="3012" kern="1200">
          <a:solidFill>
            <a:schemeClr val="tx1"/>
          </a:solidFill>
          <a:latin typeface="+mn-lt"/>
          <a:ea typeface="+mn-ea"/>
          <a:cs typeface="+mn-cs"/>
        </a:defRPr>
      </a:lvl5pPr>
      <a:lvl6pPr marL="3825164" algn="l" defTabSz="1530066" rtl="0" eaLnBrk="1" latinLnBrk="0" hangingPunct="1">
        <a:defRPr sz="3012" kern="1200">
          <a:solidFill>
            <a:schemeClr val="tx1"/>
          </a:solidFill>
          <a:latin typeface="+mn-lt"/>
          <a:ea typeface="+mn-ea"/>
          <a:cs typeface="+mn-cs"/>
        </a:defRPr>
      </a:lvl6pPr>
      <a:lvl7pPr marL="4590197" algn="l" defTabSz="1530066" rtl="0" eaLnBrk="1" latinLnBrk="0" hangingPunct="1">
        <a:defRPr sz="3012" kern="1200">
          <a:solidFill>
            <a:schemeClr val="tx1"/>
          </a:solidFill>
          <a:latin typeface="+mn-lt"/>
          <a:ea typeface="+mn-ea"/>
          <a:cs typeface="+mn-cs"/>
        </a:defRPr>
      </a:lvl7pPr>
      <a:lvl8pPr marL="5355229" algn="l" defTabSz="1530066" rtl="0" eaLnBrk="1" latinLnBrk="0" hangingPunct="1">
        <a:defRPr sz="3012" kern="1200">
          <a:solidFill>
            <a:schemeClr val="tx1"/>
          </a:solidFill>
          <a:latin typeface="+mn-lt"/>
          <a:ea typeface="+mn-ea"/>
          <a:cs typeface="+mn-cs"/>
        </a:defRPr>
      </a:lvl8pPr>
      <a:lvl9pPr marL="6120262" algn="l" defTabSz="1530066" rtl="0" eaLnBrk="1" latinLnBrk="0" hangingPunct="1">
        <a:defRPr sz="301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794692B-8F1B-589C-83AB-5CB5F1D36BD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EA63258-35C8-85D5-081A-9BDF909D9CA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569127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0</Words>
  <Application>Microsoft Macintosh PowerPoint</Application>
  <PresentationFormat>Personnalisé</PresentationFormat>
  <Paragraphs>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Emilie Deplantay</dc:creator>
  <cp:lastModifiedBy>Emilie Deplantay</cp:lastModifiedBy>
  <cp:revision>1</cp:revision>
  <dcterms:created xsi:type="dcterms:W3CDTF">2025-05-21T08:39:04Z</dcterms:created>
  <dcterms:modified xsi:type="dcterms:W3CDTF">2025-05-21T08:41:21Z</dcterms:modified>
</cp:coreProperties>
</file>