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58" r:id="rId5"/>
    <p:sldId id="259" r:id="rId6"/>
  </p:sldIdLst>
  <p:sldSz cx="12192000" cy="6858000"/>
  <p:notesSz cx="6811963" cy="99425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DA18EB-0EB4-430B-B015-6BFEFC7054F0}" v="762" dt="2024-01-08T14:12:10.8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6327"/>
  </p:normalViewPr>
  <p:slideViewPr>
    <p:cSldViewPr snapToGrid="0" snapToObjects="1">
      <p:cViewPr varScale="1">
        <p:scale>
          <a:sx n="107" d="100"/>
          <a:sy n="107" d="100"/>
        </p:scale>
        <p:origin x="7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éphanie BOLLER" userId="61fe3fbbd4733ca5" providerId="LiveId" clId="{DBDA18EB-0EB4-430B-B015-6BFEFC7054F0}"/>
    <pc:docChg chg="custSel addSld modSld sldOrd">
      <pc:chgData name="Stéphanie BOLLER" userId="61fe3fbbd4733ca5" providerId="LiveId" clId="{DBDA18EB-0EB4-430B-B015-6BFEFC7054F0}" dt="2024-01-12T13:51:04.029" v="1971" actId="20577"/>
      <pc:docMkLst>
        <pc:docMk/>
      </pc:docMkLst>
      <pc:sldChg chg="modSp mod">
        <pc:chgData name="Stéphanie BOLLER" userId="61fe3fbbd4733ca5" providerId="LiveId" clId="{DBDA18EB-0EB4-430B-B015-6BFEFC7054F0}" dt="2024-01-12T13:51:04.029" v="1971" actId="20577"/>
        <pc:sldMkLst>
          <pc:docMk/>
          <pc:sldMk cId="1772354044" sldId="257"/>
        </pc:sldMkLst>
        <pc:spChg chg="mod">
          <ac:chgData name="Stéphanie BOLLER" userId="61fe3fbbd4733ca5" providerId="LiveId" clId="{DBDA18EB-0EB4-430B-B015-6BFEFC7054F0}" dt="2024-01-12T13:51:04.029" v="1971" actId="20577"/>
          <ac:spMkLst>
            <pc:docMk/>
            <pc:sldMk cId="1772354044" sldId="257"/>
            <ac:spMk id="2" creationId="{F44DD19E-1319-544E-8E11-E801D89798AF}"/>
          </ac:spMkLst>
        </pc:spChg>
        <pc:spChg chg="mod">
          <ac:chgData name="Stéphanie BOLLER" userId="61fe3fbbd4733ca5" providerId="LiveId" clId="{DBDA18EB-0EB4-430B-B015-6BFEFC7054F0}" dt="2024-01-08T14:11:24.958" v="1954" actId="20577"/>
          <ac:spMkLst>
            <pc:docMk/>
            <pc:sldMk cId="1772354044" sldId="257"/>
            <ac:spMk id="6" creationId="{7091D76F-7A7F-4BB2-BA24-580E049F028E}"/>
          </ac:spMkLst>
        </pc:spChg>
      </pc:sldChg>
      <pc:sldChg chg="addSp delSp modSp mod">
        <pc:chgData name="Stéphanie BOLLER" userId="61fe3fbbd4733ca5" providerId="LiveId" clId="{DBDA18EB-0EB4-430B-B015-6BFEFC7054F0}" dt="2024-01-08T14:11:50.486" v="1961"/>
        <pc:sldMkLst>
          <pc:docMk/>
          <pc:sldMk cId="3573093142" sldId="258"/>
        </pc:sldMkLst>
        <pc:spChg chg="mod">
          <ac:chgData name="Stéphanie BOLLER" userId="61fe3fbbd4733ca5" providerId="LiveId" clId="{DBDA18EB-0EB4-430B-B015-6BFEFC7054F0}" dt="2024-01-08T14:10:46.406" v="1940" actId="1076"/>
          <ac:spMkLst>
            <pc:docMk/>
            <pc:sldMk cId="3573093142" sldId="258"/>
            <ac:spMk id="2" creationId="{F44DD19E-1319-544E-8E11-E801D89798AF}"/>
          </ac:spMkLst>
        </pc:spChg>
        <pc:spChg chg="add mod">
          <ac:chgData name="Stéphanie BOLLER" userId="61fe3fbbd4733ca5" providerId="LiveId" clId="{DBDA18EB-0EB4-430B-B015-6BFEFC7054F0}" dt="2024-01-08T13:51:56.714" v="958" actId="207"/>
          <ac:spMkLst>
            <pc:docMk/>
            <pc:sldMk cId="3573093142" sldId="258"/>
            <ac:spMk id="3" creationId="{FF2A0CE7-F1FC-9ED7-BF3B-2DDA0E8C69E4}"/>
          </ac:spMkLst>
        </pc:spChg>
        <pc:spChg chg="add mod">
          <ac:chgData name="Stéphanie BOLLER" userId="61fe3fbbd4733ca5" providerId="LiveId" clId="{DBDA18EB-0EB4-430B-B015-6BFEFC7054F0}" dt="2024-01-08T14:11:50.486" v="1961"/>
          <ac:spMkLst>
            <pc:docMk/>
            <pc:sldMk cId="3573093142" sldId="258"/>
            <ac:spMk id="4" creationId="{71B7E8A5-057A-9F03-FEDF-0889ACBC067A}"/>
          </ac:spMkLst>
        </pc:spChg>
        <pc:spChg chg="del">
          <ac:chgData name="Stéphanie BOLLER" userId="61fe3fbbd4733ca5" providerId="LiveId" clId="{DBDA18EB-0EB4-430B-B015-6BFEFC7054F0}" dt="2024-01-08T14:11:48.635" v="1960" actId="478"/>
          <ac:spMkLst>
            <pc:docMk/>
            <pc:sldMk cId="3573093142" sldId="258"/>
            <ac:spMk id="11" creationId="{59A90CF8-05CE-4E3B-9AC0-4A1442A3E9FB}"/>
          </ac:spMkLst>
        </pc:spChg>
        <pc:graphicFrameChg chg="mod modGraphic">
          <ac:chgData name="Stéphanie BOLLER" userId="61fe3fbbd4733ca5" providerId="LiveId" clId="{DBDA18EB-0EB4-430B-B015-6BFEFC7054F0}" dt="2024-01-08T14:05:58.749" v="1859"/>
          <ac:graphicFrameMkLst>
            <pc:docMk/>
            <pc:sldMk cId="3573093142" sldId="258"/>
            <ac:graphicFrameMk id="7" creationId="{97AD7DE9-31B7-492C-BED2-FC1F54C6DDA9}"/>
          </ac:graphicFrameMkLst>
        </pc:graphicFrameChg>
      </pc:sldChg>
      <pc:sldChg chg="addSp delSp modSp mod">
        <pc:chgData name="Stéphanie BOLLER" userId="61fe3fbbd4733ca5" providerId="LiveId" clId="{DBDA18EB-0EB4-430B-B015-6BFEFC7054F0}" dt="2024-01-08T14:12:10.822" v="1967"/>
        <pc:sldMkLst>
          <pc:docMk/>
          <pc:sldMk cId="3558254523" sldId="259"/>
        </pc:sldMkLst>
        <pc:spChg chg="mod">
          <ac:chgData name="Stéphanie BOLLER" userId="61fe3fbbd4733ca5" providerId="LiveId" clId="{DBDA18EB-0EB4-430B-B015-6BFEFC7054F0}" dt="2024-01-08T14:10:59.084" v="1943" actId="1076"/>
          <ac:spMkLst>
            <pc:docMk/>
            <pc:sldMk cId="3558254523" sldId="259"/>
            <ac:spMk id="2" creationId="{F44DD19E-1319-544E-8E11-E801D89798AF}"/>
          </ac:spMkLst>
        </pc:spChg>
        <pc:spChg chg="add mod">
          <ac:chgData name="Stéphanie BOLLER" userId="61fe3fbbd4733ca5" providerId="LiveId" clId="{DBDA18EB-0EB4-430B-B015-6BFEFC7054F0}" dt="2024-01-08T14:12:10.822" v="1967"/>
          <ac:spMkLst>
            <pc:docMk/>
            <pc:sldMk cId="3558254523" sldId="259"/>
            <ac:spMk id="3" creationId="{6C8BED2C-14D6-8CD3-C98C-92E33961E797}"/>
          </ac:spMkLst>
        </pc:spChg>
        <pc:spChg chg="del">
          <ac:chgData name="Stéphanie BOLLER" userId="61fe3fbbd4733ca5" providerId="LiveId" clId="{DBDA18EB-0EB4-430B-B015-6BFEFC7054F0}" dt="2024-01-08T14:12:08.732" v="1966" actId="478"/>
          <ac:spMkLst>
            <pc:docMk/>
            <pc:sldMk cId="3558254523" sldId="259"/>
            <ac:spMk id="11" creationId="{59A90CF8-05CE-4E3B-9AC0-4A1442A3E9FB}"/>
          </ac:spMkLst>
        </pc:spChg>
      </pc:sldChg>
      <pc:sldChg chg="addSp delSp modSp mod">
        <pc:chgData name="Stéphanie BOLLER" userId="61fe3fbbd4733ca5" providerId="LiveId" clId="{DBDA18EB-0EB4-430B-B015-6BFEFC7054F0}" dt="2024-01-08T14:11:39.462" v="1957"/>
        <pc:sldMkLst>
          <pc:docMk/>
          <pc:sldMk cId="1618738533" sldId="260"/>
        </pc:sldMkLst>
        <pc:spChg chg="mod">
          <ac:chgData name="Stéphanie BOLLER" userId="61fe3fbbd4733ca5" providerId="LiveId" clId="{DBDA18EB-0EB4-430B-B015-6BFEFC7054F0}" dt="2024-01-08T14:10:38.321" v="1938" actId="1076"/>
          <ac:spMkLst>
            <pc:docMk/>
            <pc:sldMk cId="1618738533" sldId="260"/>
            <ac:spMk id="2" creationId="{F44DD19E-1319-544E-8E11-E801D89798AF}"/>
          </ac:spMkLst>
        </pc:spChg>
        <pc:spChg chg="add mod">
          <ac:chgData name="Stéphanie BOLLER" userId="61fe3fbbd4733ca5" providerId="LiveId" clId="{DBDA18EB-0EB4-430B-B015-6BFEFC7054F0}" dt="2024-01-08T14:11:39.462" v="1957"/>
          <ac:spMkLst>
            <pc:docMk/>
            <pc:sldMk cId="1618738533" sldId="260"/>
            <ac:spMk id="3" creationId="{4CE63EC4-CC7F-3420-BA9C-2DAB174FBB12}"/>
          </ac:spMkLst>
        </pc:spChg>
        <pc:spChg chg="del mod">
          <ac:chgData name="Stéphanie BOLLER" userId="61fe3fbbd4733ca5" providerId="LiveId" clId="{DBDA18EB-0EB4-430B-B015-6BFEFC7054F0}" dt="2024-01-08T14:11:36.627" v="1956" actId="478"/>
          <ac:spMkLst>
            <pc:docMk/>
            <pc:sldMk cId="1618738533" sldId="260"/>
            <ac:spMk id="6" creationId="{7091D76F-7A7F-4BB2-BA24-580E049F028E}"/>
          </ac:spMkLst>
        </pc:spChg>
        <pc:graphicFrameChg chg="mod">
          <ac:chgData name="Stéphanie BOLLER" userId="61fe3fbbd4733ca5" providerId="LiveId" clId="{DBDA18EB-0EB4-430B-B015-6BFEFC7054F0}" dt="2024-01-08T14:02:45.076" v="1724" actId="20577"/>
          <ac:graphicFrameMkLst>
            <pc:docMk/>
            <pc:sldMk cId="1618738533" sldId="260"/>
            <ac:graphicFrameMk id="4" creationId="{211315EC-188F-4487-AC4E-96B20CD7CC99}"/>
          </ac:graphicFrameMkLst>
        </pc:graphicFrameChg>
      </pc:sldChg>
      <pc:sldChg chg="addSp delSp modSp add mod ord">
        <pc:chgData name="Stéphanie BOLLER" userId="61fe3fbbd4733ca5" providerId="LiveId" clId="{DBDA18EB-0EB4-430B-B015-6BFEFC7054F0}" dt="2024-01-08T14:11:45.370" v="1959"/>
        <pc:sldMkLst>
          <pc:docMk/>
          <pc:sldMk cId="1044358826" sldId="261"/>
        </pc:sldMkLst>
        <pc:spChg chg="mod">
          <ac:chgData name="Stéphanie BOLLER" userId="61fe3fbbd4733ca5" providerId="LiveId" clId="{DBDA18EB-0EB4-430B-B015-6BFEFC7054F0}" dt="2024-01-08T14:10:41.563" v="1939" actId="1076"/>
          <ac:spMkLst>
            <pc:docMk/>
            <pc:sldMk cId="1044358826" sldId="261"/>
            <ac:spMk id="2" creationId="{F44DD19E-1319-544E-8E11-E801D89798AF}"/>
          </ac:spMkLst>
        </pc:spChg>
        <pc:spChg chg="add mod">
          <ac:chgData name="Stéphanie BOLLER" userId="61fe3fbbd4733ca5" providerId="LiveId" clId="{DBDA18EB-0EB4-430B-B015-6BFEFC7054F0}" dt="2024-01-08T14:11:45.370" v="1959"/>
          <ac:spMkLst>
            <pc:docMk/>
            <pc:sldMk cId="1044358826" sldId="261"/>
            <ac:spMk id="3" creationId="{F02B40A2-35D2-184C-E424-B0B5CADB990F}"/>
          </ac:spMkLst>
        </pc:spChg>
        <pc:spChg chg="add del mod">
          <ac:chgData name="Stéphanie BOLLER" userId="61fe3fbbd4733ca5" providerId="LiveId" clId="{DBDA18EB-0EB4-430B-B015-6BFEFC7054F0}" dt="2023-12-19T12:34:58.731" v="2" actId="478"/>
          <ac:spMkLst>
            <pc:docMk/>
            <pc:sldMk cId="1044358826" sldId="261"/>
            <ac:spMk id="4" creationId="{BFA392B5-5CC9-E514-18E7-C8D28CB8C312}"/>
          </ac:spMkLst>
        </pc:spChg>
        <pc:spChg chg="del mod">
          <ac:chgData name="Stéphanie BOLLER" userId="61fe3fbbd4733ca5" providerId="LiveId" clId="{DBDA18EB-0EB4-430B-B015-6BFEFC7054F0}" dt="2023-12-19T13:18:09.451" v="899" actId="478"/>
          <ac:spMkLst>
            <pc:docMk/>
            <pc:sldMk cId="1044358826" sldId="261"/>
            <ac:spMk id="5" creationId="{23B07A1A-BA45-41C5-98D4-F0AF2250EE44}"/>
          </ac:spMkLst>
        </pc:spChg>
        <pc:spChg chg="del">
          <ac:chgData name="Stéphanie BOLLER" userId="61fe3fbbd4733ca5" providerId="LiveId" clId="{DBDA18EB-0EB4-430B-B015-6BFEFC7054F0}" dt="2023-12-19T12:35:00.696" v="4" actId="478"/>
          <ac:spMkLst>
            <pc:docMk/>
            <pc:sldMk cId="1044358826" sldId="261"/>
            <ac:spMk id="6" creationId="{CD31839E-38A6-4EE8-8BE7-96082EAB3A07}"/>
          </ac:spMkLst>
        </pc:spChg>
        <pc:spChg chg="del">
          <ac:chgData name="Stéphanie BOLLER" userId="61fe3fbbd4733ca5" providerId="LiveId" clId="{DBDA18EB-0EB4-430B-B015-6BFEFC7054F0}" dt="2024-01-08T14:11:42.255" v="1958" actId="478"/>
          <ac:spMkLst>
            <pc:docMk/>
            <pc:sldMk cId="1044358826" sldId="261"/>
            <ac:spMk id="11" creationId="{59A90CF8-05CE-4E3B-9AC0-4A1442A3E9FB}"/>
          </ac:spMkLst>
        </pc:spChg>
        <pc:grpChg chg="del">
          <ac:chgData name="Stéphanie BOLLER" userId="61fe3fbbd4733ca5" providerId="LiveId" clId="{DBDA18EB-0EB4-430B-B015-6BFEFC7054F0}" dt="2023-12-19T12:34:59.915" v="3" actId="478"/>
          <ac:grpSpMkLst>
            <pc:docMk/>
            <pc:sldMk cId="1044358826" sldId="261"/>
            <ac:grpSpMk id="8" creationId="{47816F76-6D0E-4613-A623-73A4F997E07E}"/>
          </ac:grpSpMkLst>
        </pc:grpChg>
        <pc:graphicFrameChg chg="del">
          <ac:chgData name="Stéphanie BOLLER" userId="61fe3fbbd4733ca5" providerId="LiveId" clId="{DBDA18EB-0EB4-430B-B015-6BFEFC7054F0}" dt="2023-12-19T12:34:51.327" v="1" actId="478"/>
          <ac:graphicFrameMkLst>
            <pc:docMk/>
            <pc:sldMk cId="1044358826" sldId="261"/>
            <ac:graphicFrameMk id="7" creationId="{97AD7DE9-31B7-492C-BED2-FC1F54C6DDA9}"/>
          </ac:graphicFrameMkLst>
        </pc:graphicFrameChg>
        <pc:graphicFrameChg chg="add mod modGraphic">
          <ac:chgData name="Stéphanie BOLLER" userId="61fe3fbbd4733ca5" providerId="LiveId" clId="{DBDA18EB-0EB4-430B-B015-6BFEFC7054F0}" dt="2023-12-19T13:23:22.677" v="928" actId="14734"/>
          <ac:graphicFrameMkLst>
            <pc:docMk/>
            <pc:sldMk cId="1044358826" sldId="261"/>
            <ac:graphicFrameMk id="12" creationId="{F9B47F2E-8EFB-7B7D-637F-E7549E585556}"/>
          </ac:graphicFrameMkLst>
        </pc:graphicFrameChg>
      </pc:sldChg>
      <pc:sldChg chg="addSp delSp modSp add mod ord">
        <pc:chgData name="Stéphanie BOLLER" userId="61fe3fbbd4733ca5" providerId="LiveId" clId="{DBDA18EB-0EB4-430B-B015-6BFEFC7054F0}" dt="2024-01-08T14:12:04.660" v="1965"/>
        <pc:sldMkLst>
          <pc:docMk/>
          <pc:sldMk cId="1339449624" sldId="262"/>
        </pc:sldMkLst>
        <pc:spChg chg="mod">
          <ac:chgData name="Stéphanie BOLLER" userId="61fe3fbbd4733ca5" providerId="LiveId" clId="{DBDA18EB-0EB4-430B-B015-6BFEFC7054F0}" dt="2024-01-08T14:10:54.776" v="1942" actId="1076"/>
          <ac:spMkLst>
            <pc:docMk/>
            <pc:sldMk cId="1339449624" sldId="262"/>
            <ac:spMk id="2" creationId="{F44DD19E-1319-544E-8E11-E801D89798AF}"/>
          </ac:spMkLst>
        </pc:spChg>
        <pc:spChg chg="add mod">
          <ac:chgData name="Stéphanie BOLLER" userId="61fe3fbbd4733ca5" providerId="LiveId" clId="{DBDA18EB-0EB4-430B-B015-6BFEFC7054F0}" dt="2024-01-08T14:09:40.148" v="1931" actId="14100"/>
          <ac:spMkLst>
            <pc:docMk/>
            <pc:sldMk cId="1339449624" sldId="262"/>
            <ac:spMk id="5" creationId="{46132EA1-3525-BBC5-E0A6-E176E6971EBA}"/>
          </ac:spMkLst>
        </pc:spChg>
        <pc:spChg chg="add mod">
          <ac:chgData name="Stéphanie BOLLER" userId="61fe3fbbd4733ca5" providerId="LiveId" clId="{DBDA18EB-0EB4-430B-B015-6BFEFC7054F0}" dt="2024-01-08T14:10:30.342" v="1937" actId="20577"/>
          <ac:spMkLst>
            <pc:docMk/>
            <pc:sldMk cId="1339449624" sldId="262"/>
            <ac:spMk id="7" creationId="{25E8E9C7-3E35-CBF2-CF0C-ABA322769F97}"/>
          </ac:spMkLst>
        </pc:spChg>
        <pc:spChg chg="add mod">
          <ac:chgData name="Stéphanie BOLLER" userId="61fe3fbbd4733ca5" providerId="LiveId" clId="{DBDA18EB-0EB4-430B-B015-6BFEFC7054F0}" dt="2024-01-08T14:12:04.660" v="1965"/>
          <ac:spMkLst>
            <pc:docMk/>
            <pc:sldMk cId="1339449624" sldId="262"/>
            <ac:spMk id="8" creationId="{37741BC3-355E-F7C3-86DF-F500D1346706}"/>
          </ac:spMkLst>
        </pc:spChg>
        <pc:spChg chg="del">
          <ac:chgData name="Stéphanie BOLLER" userId="61fe3fbbd4733ca5" providerId="LiveId" clId="{DBDA18EB-0EB4-430B-B015-6BFEFC7054F0}" dt="2024-01-08T14:12:02.689" v="1964" actId="478"/>
          <ac:spMkLst>
            <pc:docMk/>
            <pc:sldMk cId="1339449624" sldId="262"/>
            <ac:spMk id="11" creationId="{59A90CF8-05CE-4E3B-9AC0-4A1442A3E9FB}"/>
          </ac:spMkLst>
        </pc:spChg>
        <pc:graphicFrameChg chg="del mod modGraphic">
          <ac:chgData name="Stéphanie BOLLER" userId="61fe3fbbd4733ca5" providerId="LiveId" clId="{DBDA18EB-0EB4-430B-B015-6BFEFC7054F0}" dt="2024-01-08T14:08:33.870" v="1915" actId="478"/>
          <ac:graphicFrameMkLst>
            <pc:docMk/>
            <pc:sldMk cId="1339449624" sldId="262"/>
            <ac:graphicFrameMk id="12" creationId="{F9B47F2E-8EFB-7B7D-637F-E7549E585556}"/>
          </ac:graphicFrameMkLst>
        </pc:graphicFrameChg>
        <pc:picChg chg="add mod modCrop">
          <ac:chgData name="Stéphanie BOLLER" userId="61fe3fbbd4733ca5" providerId="LiveId" clId="{DBDA18EB-0EB4-430B-B015-6BFEFC7054F0}" dt="2024-01-08T14:09:06.408" v="1922" actId="1076"/>
          <ac:picMkLst>
            <pc:docMk/>
            <pc:sldMk cId="1339449624" sldId="262"/>
            <ac:picMk id="4" creationId="{1AEDD121-146B-FDD7-E6DF-99BE77CF0B15}"/>
          </ac:picMkLst>
        </pc:picChg>
      </pc:sldChg>
      <pc:sldChg chg="addSp delSp modSp add mod">
        <pc:chgData name="Stéphanie BOLLER" userId="61fe3fbbd4733ca5" providerId="LiveId" clId="{DBDA18EB-0EB4-430B-B015-6BFEFC7054F0}" dt="2024-01-08T14:11:58.396" v="1963"/>
        <pc:sldMkLst>
          <pc:docMk/>
          <pc:sldMk cId="568196237" sldId="263"/>
        </pc:sldMkLst>
        <pc:spChg chg="mod">
          <ac:chgData name="Stéphanie BOLLER" userId="61fe3fbbd4733ca5" providerId="LiveId" clId="{DBDA18EB-0EB4-430B-B015-6BFEFC7054F0}" dt="2024-01-08T14:10:51.028" v="1941" actId="1076"/>
          <ac:spMkLst>
            <pc:docMk/>
            <pc:sldMk cId="568196237" sldId="263"/>
            <ac:spMk id="2" creationId="{F44DD19E-1319-544E-8E11-E801D89798AF}"/>
          </ac:spMkLst>
        </pc:spChg>
        <pc:spChg chg="mod">
          <ac:chgData name="Stéphanie BOLLER" userId="61fe3fbbd4733ca5" providerId="LiveId" clId="{DBDA18EB-0EB4-430B-B015-6BFEFC7054F0}" dt="2024-01-08T13:52:08.738" v="974" actId="20577"/>
          <ac:spMkLst>
            <pc:docMk/>
            <pc:sldMk cId="568196237" sldId="263"/>
            <ac:spMk id="3" creationId="{FF2A0CE7-F1FC-9ED7-BF3B-2DDA0E8C69E4}"/>
          </ac:spMkLst>
        </pc:spChg>
        <pc:spChg chg="add mod">
          <ac:chgData name="Stéphanie BOLLER" userId="61fe3fbbd4733ca5" providerId="LiveId" clId="{DBDA18EB-0EB4-430B-B015-6BFEFC7054F0}" dt="2024-01-08T14:00:26.136" v="1538" actId="1076"/>
          <ac:spMkLst>
            <pc:docMk/>
            <pc:sldMk cId="568196237" sldId="263"/>
            <ac:spMk id="4" creationId="{FDF6363B-A8BE-FD52-6E2A-D3CC0E03284B}"/>
          </ac:spMkLst>
        </pc:spChg>
        <pc:spChg chg="del">
          <ac:chgData name="Stéphanie BOLLER" userId="61fe3fbbd4733ca5" providerId="LiveId" clId="{DBDA18EB-0EB4-430B-B015-6BFEFC7054F0}" dt="2024-01-08T14:11:56.345" v="1962" actId="478"/>
          <ac:spMkLst>
            <pc:docMk/>
            <pc:sldMk cId="568196237" sldId="263"/>
            <ac:spMk id="11" creationId="{59A90CF8-05CE-4E3B-9AC0-4A1442A3E9FB}"/>
          </ac:spMkLst>
        </pc:spChg>
        <pc:spChg chg="add del mod">
          <ac:chgData name="Stéphanie BOLLER" userId="61fe3fbbd4733ca5" providerId="LiveId" clId="{DBDA18EB-0EB4-430B-B015-6BFEFC7054F0}" dt="2024-01-08T13:59:34.602" v="1498"/>
          <ac:spMkLst>
            <pc:docMk/>
            <pc:sldMk cId="568196237" sldId="263"/>
            <ac:spMk id="12" creationId="{4D0265F7-5BF1-8120-4C07-89948615518E}"/>
          </ac:spMkLst>
        </pc:spChg>
        <pc:spChg chg="add mod">
          <ac:chgData name="Stéphanie BOLLER" userId="61fe3fbbd4733ca5" providerId="LiveId" clId="{DBDA18EB-0EB4-430B-B015-6BFEFC7054F0}" dt="2024-01-08T14:01:45.012" v="1664" actId="1076"/>
          <ac:spMkLst>
            <pc:docMk/>
            <pc:sldMk cId="568196237" sldId="263"/>
            <ac:spMk id="13" creationId="{1A3882AF-A378-D36A-18F4-10CA9182AB87}"/>
          </ac:spMkLst>
        </pc:spChg>
        <pc:spChg chg="add mod">
          <ac:chgData name="Stéphanie BOLLER" userId="61fe3fbbd4733ca5" providerId="LiveId" clId="{DBDA18EB-0EB4-430B-B015-6BFEFC7054F0}" dt="2024-01-08T14:11:58.396" v="1963"/>
          <ac:spMkLst>
            <pc:docMk/>
            <pc:sldMk cId="568196237" sldId="263"/>
            <ac:spMk id="14" creationId="{28917C17-680A-7571-7C04-C6B3959D2633}"/>
          </ac:spMkLst>
        </pc:spChg>
        <pc:graphicFrameChg chg="mod modGraphic">
          <ac:chgData name="Stéphanie BOLLER" userId="61fe3fbbd4733ca5" providerId="LiveId" clId="{DBDA18EB-0EB4-430B-B015-6BFEFC7054F0}" dt="2024-01-08T13:58:53.913" v="1495"/>
          <ac:graphicFrameMkLst>
            <pc:docMk/>
            <pc:sldMk cId="568196237" sldId="263"/>
            <ac:graphicFrameMk id="7" creationId="{97AD7DE9-31B7-492C-BED2-FC1F54C6DDA9}"/>
          </ac:graphicFrameMkLst>
        </pc:graphicFrameChg>
      </pc:sldChg>
    </pc:docChg>
  </pc:docChgLst>
  <pc:docChgLst>
    <pc:chgData name="Stéphanie" userId="61fe3fbbd4733ca5" providerId="LiveId" clId="{DCD5A5A6-A1C2-4D2C-975E-4963AE45E1BC}"/>
    <pc:docChg chg="custSel addSld modSld">
      <pc:chgData name="Stéphanie" userId="61fe3fbbd4733ca5" providerId="LiveId" clId="{DCD5A5A6-A1C2-4D2C-975E-4963AE45E1BC}" dt="2023-09-08T12:52:47.701" v="82" actId="1076"/>
      <pc:docMkLst>
        <pc:docMk/>
      </pc:docMkLst>
      <pc:sldChg chg="addSp delSp modSp mod">
        <pc:chgData name="Stéphanie" userId="61fe3fbbd4733ca5" providerId="LiveId" clId="{DCD5A5A6-A1C2-4D2C-975E-4963AE45E1BC}" dt="2023-09-08T12:52:47.701" v="82" actId="1076"/>
        <pc:sldMkLst>
          <pc:docMk/>
          <pc:sldMk cId="1772354044" sldId="257"/>
        </pc:sldMkLst>
        <pc:spChg chg="mod">
          <ac:chgData name="Stéphanie" userId="61fe3fbbd4733ca5" providerId="LiveId" clId="{DCD5A5A6-A1C2-4D2C-975E-4963AE45E1BC}" dt="2023-09-08T12:52:47.701" v="82" actId="1076"/>
          <ac:spMkLst>
            <pc:docMk/>
            <pc:sldMk cId="1772354044" sldId="257"/>
            <ac:spMk id="2" creationId="{F44DD19E-1319-544E-8E11-E801D89798AF}"/>
          </ac:spMkLst>
        </pc:spChg>
        <pc:spChg chg="del">
          <ac:chgData name="Stéphanie" userId="61fe3fbbd4733ca5" providerId="LiveId" clId="{DCD5A5A6-A1C2-4D2C-975E-4963AE45E1BC}" dt="2023-09-08T12:52:01.451" v="2" actId="478"/>
          <ac:spMkLst>
            <pc:docMk/>
            <pc:sldMk cId="1772354044" sldId="257"/>
            <ac:spMk id="5" creationId="{23B07A1A-BA45-41C5-98D4-F0AF2250EE44}"/>
          </ac:spMkLst>
        </pc:spChg>
        <pc:spChg chg="add del mod">
          <ac:chgData name="Stéphanie" userId="61fe3fbbd4733ca5" providerId="LiveId" clId="{DCD5A5A6-A1C2-4D2C-975E-4963AE45E1BC}" dt="2023-09-08T12:52:24.390" v="49" actId="478"/>
          <ac:spMkLst>
            <pc:docMk/>
            <pc:sldMk cId="1772354044" sldId="257"/>
            <ac:spMk id="7" creationId="{927BACF7-DF32-A7B3-83A3-63AB5368AF8F}"/>
          </ac:spMkLst>
        </pc:spChg>
        <pc:graphicFrameChg chg="del">
          <ac:chgData name="Stéphanie" userId="61fe3fbbd4733ca5" providerId="LiveId" clId="{DCD5A5A6-A1C2-4D2C-975E-4963AE45E1BC}" dt="2023-09-08T12:52:05.812" v="3" actId="478"/>
          <ac:graphicFrameMkLst>
            <pc:docMk/>
            <pc:sldMk cId="1772354044" sldId="257"/>
            <ac:graphicFrameMk id="4" creationId="{211315EC-188F-4487-AC4E-96B20CD7CC99}"/>
          </ac:graphicFrameMkLst>
        </pc:graphicFrameChg>
      </pc:sldChg>
      <pc:sldChg chg="add">
        <pc:chgData name="Stéphanie" userId="61fe3fbbd4733ca5" providerId="LiveId" clId="{DCD5A5A6-A1C2-4D2C-975E-4963AE45E1BC}" dt="2023-09-08T12:51:53.954" v="0" actId="2890"/>
        <pc:sldMkLst>
          <pc:docMk/>
          <pc:sldMk cId="1618738533" sldId="260"/>
        </pc:sldMkLst>
      </pc:sldChg>
    </pc:docChg>
  </pc:docChgLst>
  <pc:docChgLst>
    <pc:chgData name="Stéphanie" userId="61fe3fbbd4733ca5" providerId="LiveId" clId="{21A86DC2-B238-4F8C-9CC2-5FCA37238606}"/>
    <pc:docChg chg="custSel addSld delSld modSld">
      <pc:chgData name="Stéphanie" userId="61fe3fbbd4733ca5" providerId="LiveId" clId="{21A86DC2-B238-4F8C-9CC2-5FCA37238606}" dt="2022-01-21T09:51:13.849" v="1087" actId="1076"/>
      <pc:docMkLst>
        <pc:docMk/>
      </pc:docMkLst>
      <pc:sldChg chg="del">
        <pc:chgData name="Stéphanie" userId="61fe3fbbd4733ca5" providerId="LiveId" clId="{21A86DC2-B238-4F8C-9CC2-5FCA37238606}" dt="2022-01-19T09:05:23.454" v="0" actId="2696"/>
        <pc:sldMkLst>
          <pc:docMk/>
          <pc:sldMk cId="793870194" sldId="256"/>
        </pc:sldMkLst>
      </pc:sldChg>
      <pc:sldChg chg="modSp">
        <pc:chgData name="Stéphanie" userId="61fe3fbbd4733ca5" providerId="LiveId" clId="{21A86DC2-B238-4F8C-9CC2-5FCA37238606}" dt="2022-01-19T09:06:16.792" v="5"/>
        <pc:sldMkLst>
          <pc:docMk/>
          <pc:sldMk cId="1772354044" sldId="257"/>
        </pc:sldMkLst>
        <pc:graphicFrameChg chg="mod">
          <ac:chgData name="Stéphanie" userId="61fe3fbbd4733ca5" providerId="LiveId" clId="{21A86DC2-B238-4F8C-9CC2-5FCA37238606}" dt="2022-01-19T09:06:16.792" v="5"/>
          <ac:graphicFrameMkLst>
            <pc:docMk/>
            <pc:sldMk cId="1772354044" sldId="257"/>
            <ac:graphicFrameMk id="4" creationId="{211315EC-188F-4487-AC4E-96B20CD7CC99}"/>
          </ac:graphicFrameMkLst>
        </pc:graphicFrameChg>
      </pc:sldChg>
      <pc:sldChg chg="addSp delSp modSp mod">
        <pc:chgData name="Stéphanie" userId="61fe3fbbd4733ca5" providerId="LiveId" clId="{21A86DC2-B238-4F8C-9CC2-5FCA37238606}" dt="2022-01-21T09:51:13.849" v="1087" actId="1076"/>
        <pc:sldMkLst>
          <pc:docMk/>
          <pc:sldMk cId="3573093142" sldId="258"/>
        </pc:sldMkLst>
        <pc:spChg chg="mod">
          <ac:chgData name="Stéphanie" userId="61fe3fbbd4733ca5" providerId="LiveId" clId="{21A86DC2-B238-4F8C-9CC2-5FCA37238606}" dt="2022-01-19T09:06:46.207" v="61" actId="20577"/>
          <ac:spMkLst>
            <pc:docMk/>
            <pc:sldMk cId="3573093142" sldId="258"/>
            <ac:spMk id="2" creationId="{F44DD19E-1319-544E-8E11-E801D89798AF}"/>
          </ac:spMkLst>
        </pc:spChg>
        <pc:spChg chg="mod">
          <ac:chgData name="Stéphanie" userId="61fe3fbbd4733ca5" providerId="LiveId" clId="{21A86DC2-B238-4F8C-9CC2-5FCA37238606}" dt="2022-01-19T09:12:16.810" v="448" actId="20577"/>
          <ac:spMkLst>
            <pc:docMk/>
            <pc:sldMk cId="3573093142" sldId="258"/>
            <ac:spMk id="5" creationId="{23B07A1A-BA45-41C5-98D4-F0AF2250EE44}"/>
          </ac:spMkLst>
        </pc:spChg>
        <pc:spChg chg="add del mod">
          <ac:chgData name="Stéphanie" userId="61fe3fbbd4733ca5" providerId="LiveId" clId="{21A86DC2-B238-4F8C-9CC2-5FCA37238606}" dt="2022-01-19T09:39:22.346" v="929"/>
          <ac:spMkLst>
            <pc:docMk/>
            <pc:sldMk cId="3573093142" sldId="258"/>
            <ac:spMk id="6" creationId="{920D298F-2FC0-4E97-AB76-4C764096EBCC}"/>
          </ac:spMkLst>
        </pc:spChg>
        <pc:spChg chg="add mod">
          <ac:chgData name="Stéphanie" userId="61fe3fbbd4733ca5" providerId="LiveId" clId="{21A86DC2-B238-4F8C-9CC2-5FCA37238606}" dt="2022-01-21T09:50:03.690" v="984" actId="1076"/>
          <ac:spMkLst>
            <pc:docMk/>
            <pc:sldMk cId="3573093142" sldId="258"/>
            <ac:spMk id="6" creationId="{CD31839E-38A6-4EE8-8BE7-96082EAB3A07}"/>
          </ac:spMkLst>
        </pc:spChg>
        <pc:spChg chg="add mod">
          <ac:chgData name="Stéphanie" userId="61fe3fbbd4733ca5" providerId="LiveId" clId="{21A86DC2-B238-4F8C-9CC2-5FCA37238606}" dt="2022-01-21T09:49:14.934" v="971"/>
          <ac:spMkLst>
            <pc:docMk/>
            <pc:sldMk cId="3573093142" sldId="258"/>
            <ac:spMk id="9" creationId="{9297354B-F74C-4D38-ADAC-7DF1B7FC4E93}"/>
          </ac:spMkLst>
        </pc:spChg>
        <pc:spChg chg="add mod">
          <ac:chgData name="Stéphanie" userId="61fe3fbbd4733ca5" providerId="LiveId" clId="{21A86DC2-B238-4F8C-9CC2-5FCA37238606}" dt="2022-01-21T09:51:13.849" v="1087" actId="1076"/>
          <ac:spMkLst>
            <pc:docMk/>
            <pc:sldMk cId="3573093142" sldId="258"/>
            <ac:spMk id="10" creationId="{A1EE5F6A-9183-49AC-93C0-8216EC2A5918}"/>
          </ac:spMkLst>
        </pc:spChg>
        <pc:grpChg chg="add mod">
          <ac:chgData name="Stéphanie" userId="61fe3fbbd4733ca5" providerId="LiveId" clId="{21A86DC2-B238-4F8C-9CC2-5FCA37238606}" dt="2022-01-21T09:49:17.820" v="972" actId="1076"/>
          <ac:grpSpMkLst>
            <pc:docMk/>
            <pc:sldMk cId="3573093142" sldId="258"/>
            <ac:grpSpMk id="8" creationId="{47816F76-6D0E-4613-A623-73A4F997E07E}"/>
          </ac:grpSpMkLst>
        </pc:grpChg>
        <pc:graphicFrameChg chg="del mod modGraphic">
          <ac:chgData name="Stéphanie" userId="61fe3fbbd4733ca5" providerId="LiveId" clId="{21A86DC2-B238-4F8C-9CC2-5FCA37238606}" dt="2022-01-19T09:39:19.478" v="928" actId="478"/>
          <ac:graphicFrameMkLst>
            <pc:docMk/>
            <pc:sldMk cId="3573093142" sldId="258"/>
            <ac:graphicFrameMk id="4" creationId="{211315EC-188F-4487-AC4E-96B20CD7CC99}"/>
          </ac:graphicFrameMkLst>
        </pc:graphicFrameChg>
        <pc:graphicFrameChg chg="add mod">
          <ac:chgData name="Stéphanie" userId="61fe3fbbd4733ca5" providerId="LiveId" clId="{21A86DC2-B238-4F8C-9CC2-5FCA37238606}" dt="2022-01-21T09:50:25.865" v="1006" actId="20577"/>
          <ac:graphicFrameMkLst>
            <pc:docMk/>
            <pc:sldMk cId="3573093142" sldId="258"/>
            <ac:graphicFrameMk id="7" creationId="{97AD7DE9-31B7-492C-BED2-FC1F54C6DDA9}"/>
          </ac:graphicFrameMkLst>
        </pc:graphicFrameChg>
      </pc:sldChg>
      <pc:sldChg chg="modSp add del mod">
        <pc:chgData name="Stéphanie" userId="61fe3fbbd4733ca5" providerId="LiveId" clId="{21A86DC2-B238-4F8C-9CC2-5FCA37238606}" dt="2022-01-19T09:39:36.396" v="932" actId="2696"/>
        <pc:sldMkLst>
          <pc:docMk/>
          <pc:sldMk cId="229567124" sldId="259"/>
        </pc:sldMkLst>
        <pc:graphicFrameChg chg="mod modGraphic">
          <ac:chgData name="Stéphanie" userId="61fe3fbbd4733ca5" providerId="LiveId" clId="{21A86DC2-B238-4F8C-9CC2-5FCA37238606}" dt="2022-01-19T09:39:07.934" v="927"/>
          <ac:graphicFrameMkLst>
            <pc:docMk/>
            <pc:sldMk cId="229567124" sldId="259"/>
            <ac:graphicFrameMk id="4" creationId="{211315EC-188F-4487-AC4E-96B20CD7CC99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92D0C3-76B2-4955-B211-97915DE14122}" type="doc">
      <dgm:prSet loTypeId="urn:microsoft.com/office/officeart/2005/8/layout/arrow2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4C632F4F-7B9D-4A40-AC84-B881330E8FB1}">
      <dgm:prSet phldrT="[Texte]" custT="1"/>
      <dgm:spPr/>
      <dgm:t>
        <a:bodyPr/>
        <a:lstStyle/>
        <a:p>
          <a:pPr algn="ctr"/>
          <a:r>
            <a:rPr lang="fr-FR" sz="1600" dirty="0">
              <a:solidFill>
                <a:srgbClr val="0082AA"/>
              </a:solidFill>
            </a:rPr>
            <a:t>Tarifs et financement :</a:t>
          </a:r>
          <a:r>
            <a:rPr lang="fr-FR" sz="1600" dirty="0"/>
            <a:t> Démarches administratives et ingénierie financière</a:t>
          </a:r>
        </a:p>
      </dgm:t>
    </dgm:pt>
    <dgm:pt modelId="{BD458D9E-61D6-4B16-B339-820AC516ECB2}" type="parTrans" cxnId="{81D15F20-C9ED-4D8F-9241-FB6E8BC22027}">
      <dgm:prSet/>
      <dgm:spPr/>
      <dgm:t>
        <a:bodyPr/>
        <a:lstStyle/>
        <a:p>
          <a:endParaRPr lang="fr-FR"/>
        </a:p>
      </dgm:t>
    </dgm:pt>
    <dgm:pt modelId="{980737E7-1845-4216-A62B-5DA406AFB686}" type="sibTrans" cxnId="{81D15F20-C9ED-4D8F-9241-FB6E8BC22027}">
      <dgm:prSet/>
      <dgm:spPr/>
      <dgm:t>
        <a:bodyPr/>
        <a:lstStyle/>
        <a:p>
          <a:endParaRPr lang="fr-FR"/>
        </a:p>
      </dgm:t>
    </dgm:pt>
    <dgm:pt modelId="{4CE2CCAA-4701-42E4-B4AE-369BC7BBB785}">
      <dgm:prSet phldrT="[Texte]" custT="1"/>
      <dgm:spPr/>
      <dgm:t>
        <a:bodyPr/>
        <a:lstStyle/>
        <a:p>
          <a:pPr algn="ctr"/>
          <a:r>
            <a:rPr lang="fr-FR" sz="1600" dirty="0">
              <a:solidFill>
                <a:srgbClr val="0082AA"/>
              </a:solidFill>
            </a:rPr>
            <a:t>Entrée en formation : </a:t>
          </a:r>
          <a:r>
            <a:rPr lang="fr-FR" sz="1600" dirty="0"/>
            <a:t>Suivi pendant la formation</a:t>
          </a:r>
        </a:p>
      </dgm:t>
    </dgm:pt>
    <dgm:pt modelId="{80884D90-A462-4D50-B7F9-398F2CE60E56}" type="parTrans" cxnId="{C72ABA2E-041A-41F7-8D66-754709791C1E}">
      <dgm:prSet/>
      <dgm:spPr/>
      <dgm:t>
        <a:bodyPr/>
        <a:lstStyle/>
        <a:p>
          <a:endParaRPr lang="fr-FR"/>
        </a:p>
      </dgm:t>
    </dgm:pt>
    <dgm:pt modelId="{42E0740E-D571-4E04-B760-1DDC5A983EC7}" type="sibTrans" cxnId="{C72ABA2E-041A-41F7-8D66-754709791C1E}">
      <dgm:prSet/>
      <dgm:spPr/>
      <dgm:t>
        <a:bodyPr/>
        <a:lstStyle/>
        <a:p>
          <a:endParaRPr lang="fr-FR"/>
        </a:p>
      </dgm:t>
    </dgm:pt>
    <dgm:pt modelId="{E5DD480F-C1E3-4D86-82F0-631544E56851}">
      <dgm:prSet custT="1"/>
      <dgm:spPr/>
      <dgm:t>
        <a:bodyPr/>
        <a:lstStyle/>
        <a:p>
          <a:pPr algn="ctr">
            <a:lnSpc>
              <a:spcPct val="90000"/>
            </a:lnSpc>
            <a:spcAft>
              <a:spcPts val="300"/>
            </a:spcAft>
          </a:pPr>
          <a:r>
            <a:rPr lang="fr-FR" sz="1600" dirty="0">
              <a:solidFill>
                <a:srgbClr val="0082AA"/>
              </a:solidFill>
            </a:rPr>
            <a:t>Candidatures :</a:t>
          </a:r>
          <a:r>
            <a:rPr lang="fr-FR" sz="1600" dirty="0"/>
            <a:t> 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fr-FR" sz="1600" dirty="0"/>
            <a:t>Vérification du niveau requis et des modalités (plateformes de candidatures)</a:t>
          </a:r>
        </a:p>
      </dgm:t>
    </dgm:pt>
    <dgm:pt modelId="{007A211D-AF2D-4D3E-B3F6-8872C29B8AC4}" type="parTrans" cxnId="{FEE4AF66-4DF5-4DA2-B8D1-DD86977CA172}">
      <dgm:prSet/>
      <dgm:spPr/>
      <dgm:t>
        <a:bodyPr/>
        <a:lstStyle/>
        <a:p>
          <a:endParaRPr lang="fr-FR"/>
        </a:p>
      </dgm:t>
    </dgm:pt>
    <dgm:pt modelId="{98D83961-A34A-4A0D-8086-073593C12E95}" type="sibTrans" cxnId="{FEE4AF66-4DF5-4DA2-B8D1-DD86977CA172}">
      <dgm:prSet/>
      <dgm:spPr/>
      <dgm:t>
        <a:bodyPr/>
        <a:lstStyle/>
        <a:p>
          <a:endParaRPr lang="fr-FR"/>
        </a:p>
      </dgm:t>
    </dgm:pt>
    <dgm:pt modelId="{C2D4F3A3-FD5C-4795-9694-40518A0ADFA7}">
      <dgm:prSet custT="1"/>
      <dgm:spPr/>
      <dgm:t>
        <a:bodyPr/>
        <a:lstStyle/>
        <a:p>
          <a:pPr algn="ctr"/>
          <a:r>
            <a:rPr lang="fr-FR" sz="1600" dirty="0">
              <a:solidFill>
                <a:srgbClr val="0082AA"/>
              </a:solidFill>
            </a:rPr>
            <a:t>Orientation : </a:t>
          </a:r>
          <a:r>
            <a:rPr lang="fr-FR" sz="1600" dirty="0"/>
            <a:t>Définition du projet</a:t>
          </a:r>
        </a:p>
      </dgm:t>
    </dgm:pt>
    <dgm:pt modelId="{FFEE5132-1B1A-43D3-9033-8E7A0DBDF352}" type="parTrans" cxnId="{61B1E333-BE0C-461F-A1E0-7F264F3F8392}">
      <dgm:prSet/>
      <dgm:spPr/>
      <dgm:t>
        <a:bodyPr/>
        <a:lstStyle/>
        <a:p>
          <a:endParaRPr lang="fr-FR"/>
        </a:p>
      </dgm:t>
    </dgm:pt>
    <dgm:pt modelId="{1E960E13-F1C8-43CF-8026-55D8B64AC877}" type="sibTrans" cxnId="{61B1E333-BE0C-461F-A1E0-7F264F3F8392}">
      <dgm:prSet/>
      <dgm:spPr/>
      <dgm:t>
        <a:bodyPr/>
        <a:lstStyle/>
        <a:p>
          <a:endParaRPr lang="fr-FR"/>
        </a:p>
      </dgm:t>
    </dgm:pt>
    <dgm:pt modelId="{61FE3295-886B-4285-A4DA-DF5977C6194A}" type="pres">
      <dgm:prSet presAssocID="{7F92D0C3-76B2-4955-B211-97915DE14122}" presName="arrowDiagram" presStyleCnt="0">
        <dgm:presLayoutVars>
          <dgm:chMax val="5"/>
          <dgm:dir/>
          <dgm:resizeHandles val="exact"/>
        </dgm:presLayoutVars>
      </dgm:prSet>
      <dgm:spPr/>
    </dgm:pt>
    <dgm:pt modelId="{98C6169E-F845-427C-98D1-9221E39D7FF6}" type="pres">
      <dgm:prSet presAssocID="{7F92D0C3-76B2-4955-B211-97915DE14122}" presName="arrow" presStyleLbl="bgShp" presStyleIdx="0" presStyleCnt="1" custScaleX="183284" custLinFactNeighborX="-475"/>
      <dgm:spPr/>
    </dgm:pt>
    <dgm:pt modelId="{26306EFD-9178-4EDA-932E-34A961DE213A}" type="pres">
      <dgm:prSet presAssocID="{7F92D0C3-76B2-4955-B211-97915DE14122}" presName="arrowDiagram4" presStyleCnt="0"/>
      <dgm:spPr/>
    </dgm:pt>
    <dgm:pt modelId="{7481B5E8-9430-43C5-B125-1D29476C89C5}" type="pres">
      <dgm:prSet presAssocID="{C2D4F3A3-FD5C-4795-9694-40518A0ADFA7}" presName="bullet4a" presStyleLbl="node1" presStyleIdx="0" presStyleCnt="4" custLinFactX="-596123" custLinFactY="-22130" custLinFactNeighborX="-600000" custLinFactNeighborY="-100000"/>
      <dgm:spPr/>
    </dgm:pt>
    <dgm:pt modelId="{115E905A-766A-4B10-B91A-A8B5DA95A7A4}" type="pres">
      <dgm:prSet presAssocID="{C2D4F3A3-FD5C-4795-9694-40518A0ADFA7}" presName="textBox4a" presStyleLbl="revTx" presStyleIdx="0" presStyleCnt="4" custScaleX="153759" custLinFactX="-100000" custLinFactNeighborX="-104076" custLinFactNeighborY="0">
        <dgm:presLayoutVars>
          <dgm:bulletEnabled val="1"/>
        </dgm:presLayoutVars>
      </dgm:prSet>
      <dgm:spPr/>
    </dgm:pt>
    <dgm:pt modelId="{312E5242-797F-4B56-B037-45E676082C96}" type="pres">
      <dgm:prSet presAssocID="{E5DD480F-C1E3-4D86-82F0-631544E56851}" presName="bullet4b" presStyleLbl="node1" presStyleIdx="1" presStyleCnt="4" custLinFactNeighborX="-96249" custLinFactNeighborY="-99547"/>
      <dgm:spPr/>
    </dgm:pt>
    <dgm:pt modelId="{22CEB43C-C4B6-4E58-8077-EB2EEB3CAC31}" type="pres">
      <dgm:prSet presAssocID="{E5DD480F-C1E3-4D86-82F0-631544E56851}" presName="textBox4b" presStyleLbl="revTx" presStyleIdx="1" presStyleCnt="4" custScaleX="219659" custScaleY="51950" custLinFactNeighborX="-67532" custLinFactNeighborY="-23779">
        <dgm:presLayoutVars>
          <dgm:bulletEnabled val="1"/>
        </dgm:presLayoutVars>
      </dgm:prSet>
      <dgm:spPr/>
    </dgm:pt>
    <dgm:pt modelId="{32CB8124-E82E-40C9-9AA7-EC6757176975}" type="pres">
      <dgm:prSet presAssocID="{4C632F4F-7B9D-4A40-AC84-B881330E8FB1}" presName="bullet4c" presStyleLbl="node1" presStyleIdx="2" presStyleCnt="4" custLinFactX="159905" custLinFactNeighborX="200000" custLinFactNeighborY="-31135"/>
      <dgm:spPr/>
    </dgm:pt>
    <dgm:pt modelId="{FC4BAC9A-D172-49F2-85CB-0B42A3035DDE}" type="pres">
      <dgm:prSet presAssocID="{4C632F4F-7B9D-4A40-AC84-B881330E8FB1}" presName="textBox4c" presStyleLbl="revTx" presStyleIdx="2" presStyleCnt="4" custScaleX="213288" custScaleY="47363" custLinFactNeighborX="41599" custLinFactNeighborY="-19500">
        <dgm:presLayoutVars>
          <dgm:bulletEnabled val="1"/>
        </dgm:presLayoutVars>
      </dgm:prSet>
      <dgm:spPr/>
    </dgm:pt>
    <dgm:pt modelId="{ED1BD1C3-A768-41F9-BAEF-F537A4DB3A15}" type="pres">
      <dgm:prSet presAssocID="{4CE2CCAA-4701-42E4-B4AE-369BC7BBB785}" presName="bullet4d" presStyleLbl="node1" presStyleIdx="3" presStyleCnt="4" custLinFactX="295746" custLinFactNeighborX="300000" custLinFactNeighborY="-22457"/>
      <dgm:spPr/>
    </dgm:pt>
    <dgm:pt modelId="{84243AA5-5E47-4A8C-B3DD-6A78AA0EF41C}" type="pres">
      <dgm:prSet presAssocID="{4CE2CCAA-4701-42E4-B4AE-369BC7BBB785}" presName="textBox4d" presStyleLbl="revTx" presStyleIdx="3" presStyleCnt="4" custScaleX="193868" custScaleY="35306" custLinFactX="63416" custLinFactNeighborX="100000" custLinFactNeighborY="-22243">
        <dgm:presLayoutVars>
          <dgm:bulletEnabled val="1"/>
        </dgm:presLayoutVars>
      </dgm:prSet>
      <dgm:spPr/>
    </dgm:pt>
  </dgm:ptLst>
  <dgm:cxnLst>
    <dgm:cxn modelId="{81D15F20-C9ED-4D8F-9241-FB6E8BC22027}" srcId="{7F92D0C3-76B2-4955-B211-97915DE14122}" destId="{4C632F4F-7B9D-4A40-AC84-B881330E8FB1}" srcOrd="2" destOrd="0" parTransId="{BD458D9E-61D6-4B16-B339-820AC516ECB2}" sibTransId="{980737E7-1845-4216-A62B-5DA406AFB686}"/>
    <dgm:cxn modelId="{C72ABA2E-041A-41F7-8D66-754709791C1E}" srcId="{7F92D0C3-76B2-4955-B211-97915DE14122}" destId="{4CE2CCAA-4701-42E4-B4AE-369BC7BBB785}" srcOrd="3" destOrd="0" parTransId="{80884D90-A462-4D50-B7F9-398F2CE60E56}" sibTransId="{42E0740E-D571-4E04-B760-1DDC5A983EC7}"/>
    <dgm:cxn modelId="{61B1E333-BE0C-461F-A1E0-7F264F3F8392}" srcId="{7F92D0C3-76B2-4955-B211-97915DE14122}" destId="{C2D4F3A3-FD5C-4795-9694-40518A0ADFA7}" srcOrd="0" destOrd="0" parTransId="{FFEE5132-1B1A-43D3-9033-8E7A0DBDF352}" sibTransId="{1E960E13-F1C8-43CF-8026-55D8B64AC877}"/>
    <dgm:cxn modelId="{FEE4AF66-4DF5-4DA2-B8D1-DD86977CA172}" srcId="{7F92D0C3-76B2-4955-B211-97915DE14122}" destId="{E5DD480F-C1E3-4D86-82F0-631544E56851}" srcOrd="1" destOrd="0" parTransId="{007A211D-AF2D-4D3E-B3F6-8872C29B8AC4}" sibTransId="{98D83961-A34A-4A0D-8086-073593C12E95}"/>
    <dgm:cxn modelId="{AC0D6F49-F8B3-4E9D-9ACB-3C61C89764F6}" type="presOf" srcId="{4CE2CCAA-4701-42E4-B4AE-369BC7BBB785}" destId="{84243AA5-5E47-4A8C-B3DD-6A78AA0EF41C}" srcOrd="0" destOrd="0" presId="urn:microsoft.com/office/officeart/2005/8/layout/arrow2"/>
    <dgm:cxn modelId="{314BA277-3BD7-434A-A17B-8A17EB95C610}" type="presOf" srcId="{C2D4F3A3-FD5C-4795-9694-40518A0ADFA7}" destId="{115E905A-766A-4B10-B91A-A8B5DA95A7A4}" srcOrd="0" destOrd="0" presId="urn:microsoft.com/office/officeart/2005/8/layout/arrow2"/>
    <dgm:cxn modelId="{7EE839D2-31A7-4951-A57C-503EEAC2AE7F}" type="presOf" srcId="{4C632F4F-7B9D-4A40-AC84-B881330E8FB1}" destId="{FC4BAC9A-D172-49F2-85CB-0B42A3035DDE}" srcOrd="0" destOrd="0" presId="urn:microsoft.com/office/officeart/2005/8/layout/arrow2"/>
    <dgm:cxn modelId="{8277CADF-5C3D-4934-B28C-40DDB68FEEB8}" type="presOf" srcId="{7F92D0C3-76B2-4955-B211-97915DE14122}" destId="{61FE3295-886B-4285-A4DA-DF5977C6194A}" srcOrd="0" destOrd="0" presId="urn:microsoft.com/office/officeart/2005/8/layout/arrow2"/>
    <dgm:cxn modelId="{551707EF-4199-4057-8E7D-41C2C34FE7C6}" type="presOf" srcId="{E5DD480F-C1E3-4D86-82F0-631544E56851}" destId="{22CEB43C-C4B6-4E58-8077-EB2EEB3CAC31}" srcOrd="0" destOrd="0" presId="urn:microsoft.com/office/officeart/2005/8/layout/arrow2"/>
    <dgm:cxn modelId="{E55B7FBD-CD4C-49C2-B4C7-F0C0DC20CEA5}" type="presParOf" srcId="{61FE3295-886B-4285-A4DA-DF5977C6194A}" destId="{98C6169E-F845-427C-98D1-9221E39D7FF6}" srcOrd="0" destOrd="0" presId="urn:microsoft.com/office/officeart/2005/8/layout/arrow2"/>
    <dgm:cxn modelId="{463D5EF0-FCE2-4F31-9DD1-160745CFDB13}" type="presParOf" srcId="{61FE3295-886B-4285-A4DA-DF5977C6194A}" destId="{26306EFD-9178-4EDA-932E-34A961DE213A}" srcOrd="1" destOrd="0" presId="urn:microsoft.com/office/officeart/2005/8/layout/arrow2"/>
    <dgm:cxn modelId="{BD8B0005-99D6-4913-8638-A046CC016E8B}" type="presParOf" srcId="{26306EFD-9178-4EDA-932E-34A961DE213A}" destId="{7481B5E8-9430-43C5-B125-1D29476C89C5}" srcOrd="0" destOrd="0" presId="urn:microsoft.com/office/officeart/2005/8/layout/arrow2"/>
    <dgm:cxn modelId="{C30550DB-1C8D-4B63-95F1-1D14E4BDCCDC}" type="presParOf" srcId="{26306EFD-9178-4EDA-932E-34A961DE213A}" destId="{115E905A-766A-4B10-B91A-A8B5DA95A7A4}" srcOrd="1" destOrd="0" presId="urn:microsoft.com/office/officeart/2005/8/layout/arrow2"/>
    <dgm:cxn modelId="{95D61EE4-7830-47CF-AADD-FF275521D4BE}" type="presParOf" srcId="{26306EFD-9178-4EDA-932E-34A961DE213A}" destId="{312E5242-797F-4B56-B037-45E676082C96}" srcOrd="2" destOrd="0" presId="urn:microsoft.com/office/officeart/2005/8/layout/arrow2"/>
    <dgm:cxn modelId="{456FF077-A46F-41E0-A40C-AFB670D64EBD}" type="presParOf" srcId="{26306EFD-9178-4EDA-932E-34A961DE213A}" destId="{22CEB43C-C4B6-4E58-8077-EB2EEB3CAC31}" srcOrd="3" destOrd="0" presId="urn:microsoft.com/office/officeart/2005/8/layout/arrow2"/>
    <dgm:cxn modelId="{7965931F-B50D-41F0-A716-58E9053D904A}" type="presParOf" srcId="{26306EFD-9178-4EDA-932E-34A961DE213A}" destId="{32CB8124-E82E-40C9-9AA7-EC6757176975}" srcOrd="4" destOrd="0" presId="urn:microsoft.com/office/officeart/2005/8/layout/arrow2"/>
    <dgm:cxn modelId="{9B68F7E3-4FA9-4C65-B98F-F5858153D832}" type="presParOf" srcId="{26306EFD-9178-4EDA-932E-34A961DE213A}" destId="{FC4BAC9A-D172-49F2-85CB-0B42A3035DDE}" srcOrd="5" destOrd="0" presId="urn:microsoft.com/office/officeart/2005/8/layout/arrow2"/>
    <dgm:cxn modelId="{EE0C7823-2D80-4DE9-990B-1C53D96A3978}" type="presParOf" srcId="{26306EFD-9178-4EDA-932E-34A961DE213A}" destId="{ED1BD1C3-A768-41F9-BAEF-F537A4DB3A15}" srcOrd="6" destOrd="0" presId="urn:microsoft.com/office/officeart/2005/8/layout/arrow2"/>
    <dgm:cxn modelId="{30DC25B5-7292-441A-AC8E-B6449CC29EA7}" type="presParOf" srcId="{26306EFD-9178-4EDA-932E-34A961DE213A}" destId="{84243AA5-5E47-4A8C-B3DD-6A78AA0EF41C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92D0C3-76B2-4955-B211-97915DE14122}" type="doc">
      <dgm:prSet loTypeId="urn:microsoft.com/office/officeart/2005/8/layout/arrow2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4C632F4F-7B9D-4A40-AC84-B881330E8FB1}">
      <dgm:prSet phldrT="[Texte]" custT="1"/>
      <dgm:spPr/>
      <dgm:t>
        <a:bodyPr/>
        <a:lstStyle/>
        <a:p>
          <a:pPr algn="ctr"/>
          <a:r>
            <a:rPr lang="fr-FR" sz="1600" dirty="0">
              <a:solidFill>
                <a:srgbClr val="0082AA"/>
              </a:solidFill>
            </a:rPr>
            <a:t>Tarifs et financement :</a:t>
          </a:r>
          <a:r>
            <a:rPr lang="fr-FR" sz="1600" dirty="0"/>
            <a:t>  Ingénierie financière personnalisée</a:t>
          </a:r>
        </a:p>
      </dgm:t>
    </dgm:pt>
    <dgm:pt modelId="{BD458D9E-61D6-4B16-B339-820AC516ECB2}" type="parTrans" cxnId="{81D15F20-C9ED-4D8F-9241-FB6E8BC22027}">
      <dgm:prSet/>
      <dgm:spPr/>
      <dgm:t>
        <a:bodyPr/>
        <a:lstStyle/>
        <a:p>
          <a:endParaRPr lang="fr-FR"/>
        </a:p>
      </dgm:t>
    </dgm:pt>
    <dgm:pt modelId="{980737E7-1845-4216-A62B-5DA406AFB686}" type="sibTrans" cxnId="{81D15F20-C9ED-4D8F-9241-FB6E8BC22027}">
      <dgm:prSet/>
      <dgm:spPr/>
      <dgm:t>
        <a:bodyPr/>
        <a:lstStyle/>
        <a:p>
          <a:endParaRPr lang="fr-FR"/>
        </a:p>
      </dgm:t>
    </dgm:pt>
    <dgm:pt modelId="{4CE2CCAA-4701-42E4-B4AE-369BC7BBB785}">
      <dgm:prSet phldrT="[Texte]" custT="1"/>
      <dgm:spPr/>
      <dgm:t>
        <a:bodyPr/>
        <a:lstStyle/>
        <a:p>
          <a:pPr algn="ctr">
            <a:spcAft>
              <a:spcPts val="0"/>
            </a:spcAft>
          </a:pPr>
          <a:r>
            <a:rPr lang="fr-FR" sz="1600" dirty="0">
              <a:solidFill>
                <a:srgbClr val="0082AA"/>
              </a:solidFill>
            </a:rPr>
            <a:t>Rédaction du mémoire : </a:t>
          </a:r>
        </a:p>
        <a:p>
          <a:pPr algn="ctr">
            <a:spcAft>
              <a:spcPct val="35000"/>
            </a:spcAft>
          </a:pPr>
          <a:r>
            <a:rPr lang="fr-FR" sz="1600" dirty="0">
              <a:solidFill>
                <a:schemeClr val="tx1"/>
              </a:solidFill>
            </a:rPr>
            <a:t>Dépôt auprès de l’organisme certificateur Accompagnement (facultatif)</a:t>
          </a:r>
        </a:p>
      </dgm:t>
    </dgm:pt>
    <dgm:pt modelId="{80884D90-A462-4D50-B7F9-398F2CE60E56}" type="parTrans" cxnId="{C72ABA2E-041A-41F7-8D66-754709791C1E}">
      <dgm:prSet/>
      <dgm:spPr/>
      <dgm:t>
        <a:bodyPr/>
        <a:lstStyle/>
        <a:p>
          <a:endParaRPr lang="fr-FR"/>
        </a:p>
      </dgm:t>
    </dgm:pt>
    <dgm:pt modelId="{42E0740E-D571-4E04-B760-1DDC5A983EC7}" type="sibTrans" cxnId="{C72ABA2E-041A-41F7-8D66-754709791C1E}">
      <dgm:prSet/>
      <dgm:spPr/>
      <dgm:t>
        <a:bodyPr/>
        <a:lstStyle/>
        <a:p>
          <a:endParaRPr lang="fr-FR"/>
        </a:p>
      </dgm:t>
    </dgm:pt>
    <dgm:pt modelId="{E5DD480F-C1E3-4D86-82F0-631544E56851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fr-FR" sz="1600" dirty="0">
              <a:solidFill>
                <a:srgbClr val="0082AA"/>
              </a:solidFill>
            </a:rPr>
            <a:t>Recevabilité :</a:t>
          </a:r>
          <a:r>
            <a:rPr lang="fr-FR" sz="1600" dirty="0"/>
            <a:t>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fr-FR" sz="1600" dirty="0"/>
            <a:t>Demande de recevabilité et </a:t>
          </a:r>
          <a:r>
            <a:rPr lang="fr-FR" sz="1600" dirty="0">
              <a:solidFill>
                <a:schemeClr val="tx1"/>
              </a:solidFill>
            </a:rPr>
            <a:t>réception de la notification dans les 2 mois qui suivent la demande</a:t>
          </a:r>
          <a:endParaRPr lang="fr-FR" sz="1600" dirty="0"/>
        </a:p>
      </dgm:t>
    </dgm:pt>
    <dgm:pt modelId="{007A211D-AF2D-4D3E-B3F6-8872C29B8AC4}" type="parTrans" cxnId="{FEE4AF66-4DF5-4DA2-B8D1-DD86977CA172}">
      <dgm:prSet/>
      <dgm:spPr/>
      <dgm:t>
        <a:bodyPr/>
        <a:lstStyle/>
        <a:p>
          <a:endParaRPr lang="fr-FR"/>
        </a:p>
      </dgm:t>
    </dgm:pt>
    <dgm:pt modelId="{98D83961-A34A-4A0D-8086-073593C12E95}" type="sibTrans" cxnId="{FEE4AF66-4DF5-4DA2-B8D1-DD86977CA172}">
      <dgm:prSet/>
      <dgm:spPr/>
      <dgm:t>
        <a:bodyPr/>
        <a:lstStyle/>
        <a:p>
          <a:endParaRPr lang="fr-FR"/>
        </a:p>
      </dgm:t>
    </dgm:pt>
    <dgm:pt modelId="{C2D4F3A3-FD5C-4795-9694-40518A0ADFA7}">
      <dgm:prSet custT="1"/>
      <dgm:spPr/>
      <dgm:t>
        <a:bodyPr/>
        <a:lstStyle/>
        <a:p>
          <a:pPr algn="ctr"/>
          <a:r>
            <a:rPr lang="fr-FR" sz="1600" dirty="0">
              <a:solidFill>
                <a:srgbClr val="0082AA"/>
              </a:solidFill>
            </a:rPr>
            <a:t>Choix du diplôme : </a:t>
          </a:r>
          <a:r>
            <a:rPr lang="fr-FR" sz="1600" dirty="0">
              <a:solidFill>
                <a:schemeClr val="tx1"/>
              </a:solidFill>
            </a:rPr>
            <a:t>CEP, BIO</a:t>
          </a:r>
          <a:endParaRPr lang="fr-FR" sz="1600" dirty="0"/>
        </a:p>
      </dgm:t>
    </dgm:pt>
    <dgm:pt modelId="{FFEE5132-1B1A-43D3-9033-8E7A0DBDF352}" type="parTrans" cxnId="{61B1E333-BE0C-461F-A1E0-7F264F3F8392}">
      <dgm:prSet/>
      <dgm:spPr/>
      <dgm:t>
        <a:bodyPr/>
        <a:lstStyle/>
        <a:p>
          <a:endParaRPr lang="fr-FR"/>
        </a:p>
      </dgm:t>
    </dgm:pt>
    <dgm:pt modelId="{1E960E13-F1C8-43CF-8026-55D8B64AC877}" type="sibTrans" cxnId="{61B1E333-BE0C-461F-A1E0-7F264F3F8392}">
      <dgm:prSet/>
      <dgm:spPr/>
      <dgm:t>
        <a:bodyPr/>
        <a:lstStyle/>
        <a:p>
          <a:endParaRPr lang="fr-FR"/>
        </a:p>
      </dgm:t>
    </dgm:pt>
    <dgm:pt modelId="{61FE3295-886B-4285-A4DA-DF5977C6194A}" type="pres">
      <dgm:prSet presAssocID="{7F92D0C3-76B2-4955-B211-97915DE14122}" presName="arrowDiagram" presStyleCnt="0">
        <dgm:presLayoutVars>
          <dgm:chMax val="5"/>
          <dgm:dir/>
          <dgm:resizeHandles val="exact"/>
        </dgm:presLayoutVars>
      </dgm:prSet>
      <dgm:spPr/>
    </dgm:pt>
    <dgm:pt modelId="{98C6169E-F845-427C-98D1-9221E39D7FF6}" type="pres">
      <dgm:prSet presAssocID="{7F92D0C3-76B2-4955-B211-97915DE14122}" presName="arrow" presStyleLbl="bgShp" presStyleIdx="0" presStyleCnt="1" custScaleX="192513" custLinFactNeighborX="-949" custLinFactNeighborY="140"/>
      <dgm:spPr/>
    </dgm:pt>
    <dgm:pt modelId="{26306EFD-9178-4EDA-932E-34A961DE213A}" type="pres">
      <dgm:prSet presAssocID="{7F92D0C3-76B2-4955-B211-97915DE14122}" presName="arrowDiagram4" presStyleCnt="0"/>
      <dgm:spPr/>
    </dgm:pt>
    <dgm:pt modelId="{7481B5E8-9430-43C5-B125-1D29476C89C5}" type="pres">
      <dgm:prSet presAssocID="{C2D4F3A3-FD5C-4795-9694-40518A0ADFA7}" presName="bullet4a" presStyleLbl="node1" presStyleIdx="0" presStyleCnt="4" custLinFactX="-768479" custLinFactNeighborX="-800000" custLinFactNeighborY="-1733"/>
      <dgm:spPr/>
    </dgm:pt>
    <dgm:pt modelId="{115E905A-766A-4B10-B91A-A8B5DA95A7A4}" type="pres">
      <dgm:prSet presAssocID="{C2D4F3A3-FD5C-4795-9694-40518A0ADFA7}" presName="textBox4a" presStyleLbl="revTx" presStyleIdx="0" presStyleCnt="4" custScaleX="189718" custScaleY="61696" custLinFactX="-100000" custLinFactNeighborX="-167129" custLinFactNeighborY="263">
        <dgm:presLayoutVars>
          <dgm:bulletEnabled val="1"/>
        </dgm:presLayoutVars>
      </dgm:prSet>
      <dgm:spPr/>
    </dgm:pt>
    <dgm:pt modelId="{312E5242-797F-4B56-B037-45E676082C96}" type="pres">
      <dgm:prSet presAssocID="{E5DD480F-C1E3-4D86-82F0-631544E56851}" presName="bullet4b" presStyleLbl="node1" presStyleIdx="1" presStyleCnt="4" custLinFactX="-192972" custLinFactNeighborX="-200000" custLinFactNeighborY="-32390"/>
      <dgm:spPr/>
    </dgm:pt>
    <dgm:pt modelId="{22CEB43C-C4B6-4E58-8077-EB2EEB3CAC31}" type="pres">
      <dgm:prSet presAssocID="{E5DD480F-C1E3-4D86-82F0-631544E56851}" presName="textBox4b" presStyleLbl="revTx" presStyleIdx="1" presStyleCnt="4" custScaleX="218734" custScaleY="94776" custLinFactX="-15942" custLinFactNeighborX="-100000" custLinFactNeighborY="2612">
        <dgm:presLayoutVars>
          <dgm:bulletEnabled val="1"/>
        </dgm:presLayoutVars>
      </dgm:prSet>
      <dgm:spPr/>
    </dgm:pt>
    <dgm:pt modelId="{32CB8124-E82E-40C9-9AA7-EC6757176975}" type="pres">
      <dgm:prSet presAssocID="{4C632F4F-7B9D-4A40-AC84-B881330E8FB1}" presName="bullet4c" presStyleLbl="node1" presStyleIdx="2" presStyleCnt="4" custScaleX="102176" custLinFactNeighborX="44844" custLinFactNeighborY="5529"/>
      <dgm:spPr/>
    </dgm:pt>
    <dgm:pt modelId="{FC4BAC9A-D172-49F2-85CB-0B42A3035DDE}" type="pres">
      <dgm:prSet presAssocID="{4C632F4F-7B9D-4A40-AC84-B881330E8FB1}" presName="textBox4c" presStyleLbl="revTx" presStyleIdx="2" presStyleCnt="4" custScaleX="211124" custScaleY="48547" custLinFactNeighborX="-30755" custLinFactNeighborY="-13147">
        <dgm:presLayoutVars>
          <dgm:bulletEnabled val="1"/>
        </dgm:presLayoutVars>
      </dgm:prSet>
      <dgm:spPr/>
    </dgm:pt>
    <dgm:pt modelId="{ED1BD1C3-A768-41F9-BAEF-F537A4DB3A15}" type="pres">
      <dgm:prSet presAssocID="{4CE2CCAA-4701-42E4-B4AE-369BC7BBB785}" presName="bullet4d" presStyleLbl="node1" presStyleIdx="3" presStyleCnt="4" custScaleX="98325" custLinFactX="135452" custLinFactNeighborX="200000" custLinFactNeighborY="-175"/>
      <dgm:spPr/>
    </dgm:pt>
    <dgm:pt modelId="{84243AA5-5E47-4A8C-B3DD-6A78AA0EF41C}" type="pres">
      <dgm:prSet presAssocID="{4CE2CCAA-4701-42E4-B4AE-369BC7BBB785}" presName="textBox4d" presStyleLbl="revTx" presStyleIdx="3" presStyleCnt="4" custScaleX="213725" custScaleY="49867" custLinFactNeighborX="59887" custLinFactNeighborY="-12166">
        <dgm:presLayoutVars>
          <dgm:bulletEnabled val="1"/>
        </dgm:presLayoutVars>
      </dgm:prSet>
      <dgm:spPr/>
    </dgm:pt>
  </dgm:ptLst>
  <dgm:cxnLst>
    <dgm:cxn modelId="{81D15F20-C9ED-4D8F-9241-FB6E8BC22027}" srcId="{7F92D0C3-76B2-4955-B211-97915DE14122}" destId="{4C632F4F-7B9D-4A40-AC84-B881330E8FB1}" srcOrd="2" destOrd="0" parTransId="{BD458D9E-61D6-4B16-B339-820AC516ECB2}" sibTransId="{980737E7-1845-4216-A62B-5DA406AFB686}"/>
    <dgm:cxn modelId="{C72ABA2E-041A-41F7-8D66-754709791C1E}" srcId="{7F92D0C3-76B2-4955-B211-97915DE14122}" destId="{4CE2CCAA-4701-42E4-B4AE-369BC7BBB785}" srcOrd="3" destOrd="0" parTransId="{80884D90-A462-4D50-B7F9-398F2CE60E56}" sibTransId="{42E0740E-D571-4E04-B760-1DDC5A983EC7}"/>
    <dgm:cxn modelId="{61B1E333-BE0C-461F-A1E0-7F264F3F8392}" srcId="{7F92D0C3-76B2-4955-B211-97915DE14122}" destId="{C2D4F3A3-FD5C-4795-9694-40518A0ADFA7}" srcOrd="0" destOrd="0" parTransId="{FFEE5132-1B1A-43D3-9033-8E7A0DBDF352}" sibTransId="{1E960E13-F1C8-43CF-8026-55D8B64AC877}"/>
    <dgm:cxn modelId="{FEE4AF66-4DF5-4DA2-B8D1-DD86977CA172}" srcId="{7F92D0C3-76B2-4955-B211-97915DE14122}" destId="{E5DD480F-C1E3-4D86-82F0-631544E56851}" srcOrd="1" destOrd="0" parTransId="{007A211D-AF2D-4D3E-B3F6-8872C29B8AC4}" sibTransId="{98D83961-A34A-4A0D-8086-073593C12E95}"/>
    <dgm:cxn modelId="{AC0D6F49-F8B3-4E9D-9ACB-3C61C89764F6}" type="presOf" srcId="{4CE2CCAA-4701-42E4-B4AE-369BC7BBB785}" destId="{84243AA5-5E47-4A8C-B3DD-6A78AA0EF41C}" srcOrd="0" destOrd="0" presId="urn:microsoft.com/office/officeart/2005/8/layout/arrow2"/>
    <dgm:cxn modelId="{314BA277-3BD7-434A-A17B-8A17EB95C610}" type="presOf" srcId="{C2D4F3A3-FD5C-4795-9694-40518A0ADFA7}" destId="{115E905A-766A-4B10-B91A-A8B5DA95A7A4}" srcOrd="0" destOrd="0" presId="urn:microsoft.com/office/officeart/2005/8/layout/arrow2"/>
    <dgm:cxn modelId="{7EE839D2-31A7-4951-A57C-503EEAC2AE7F}" type="presOf" srcId="{4C632F4F-7B9D-4A40-AC84-B881330E8FB1}" destId="{FC4BAC9A-D172-49F2-85CB-0B42A3035DDE}" srcOrd="0" destOrd="0" presId="urn:microsoft.com/office/officeart/2005/8/layout/arrow2"/>
    <dgm:cxn modelId="{8277CADF-5C3D-4934-B28C-40DDB68FEEB8}" type="presOf" srcId="{7F92D0C3-76B2-4955-B211-97915DE14122}" destId="{61FE3295-886B-4285-A4DA-DF5977C6194A}" srcOrd="0" destOrd="0" presId="urn:microsoft.com/office/officeart/2005/8/layout/arrow2"/>
    <dgm:cxn modelId="{551707EF-4199-4057-8E7D-41C2C34FE7C6}" type="presOf" srcId="{E5DD480F-C1E3-4D86-82F0-631544E56851}" destId="{22CEB43C-C4B6-4E58-8077-EB2EEB3CAC31}" srcOrd="0" destOrd="0" presId="urn:microsoft.com/office/officeart/2005/8/layout/arrow2"/>
    <dgm:cxn modelId="{E55B7FBD-CD4C-49C2-B4C7-F0C0DC20CEA5}" type="presParOf" srcId="{61FE3295-886B-4285-A4DA-DF5977C6194A}" destId="{98C6169E-F845-427C-98D1-9221E39D7FF6}" srcOrd="0" destOrd="0" presId="urn:microsoft.com/office/officeart/2005/8/layout/arrow2"/>
    <dgm:cxn modelId="{463D5EF0-FCE2-4F31-9DD1-160745CFDB13}" type="presParOf" srcId="{61FE3295-886B-4285-A4DA-DF5977C6194A}" destId="{26306EFD-9178-4EDA-932E-34A961DE213A}" srcOrd="1" destOrd="0" presId="urn:microsoft.com/office/officeart/2005/8/layout/arrow2"/>
    <dgm:cxn modelId="{BD8B0005-99D6-4913-8638-A046CC016E8B}" type="presParOf" srcId="{26306EFD-9178-4EDA-932E-34A961DE213A}" destId="{7481B5E8-9430-43C5-B125-1D29476C89C5}" srcOrd="0" destOrd="0" presId="urn:microsoft.com/office/officeart/2005/8/layout/arrow2"/>
    <dgm:cxn modelId="{C30550DB-1C8D-4B63-95F1-1D14E4BDCCDC}" type="presParOf" srcId="{26306EFD-9178-4EDA-932E-34A961DE213A}" destId="{115E905A-766A-4B10-B91A-A8B5DA95A7A4}" srcOrd="1" destOrd="0" presId="urn:microsoft.com/office/officeart/2005/8/layout/arrow2"/>
    <dgm:cxn modelId="{95D61EE4-7830-47CF-AADD-FF275521D4BE}" type="presParOf" srcId="{26306EFD-9178-4EDA-932E-34A961DE213A}" destId="{312E5242-797F-4B56-B037-45E676082C96}" srcOrd="2" destOrd="0" presId="urn:microsoft.com/office/officeart/2005/8/layout/arrow2"/>
    <dgm:cxn modelId="{456FF077-A46F-41E0-A40C-AFB670D64EBD}" type="presParOf" srcId="{26306EFD-9178-4EDA-932E-34A961DE213A}" destId="{22CEB43C-C4B6-4E58-8077-EB2EEB3CAC31}" srcOrd="3" destOrd="0" presId="urn:microsoft.com/office/officeart/2005/8/layout/arrow2"/>
    <dgm:cxn modelId="{7965931F-B50D-41F0-A716-58E9053D904A}" type="presParOf" srcId="{26306EFD-9178-4EDA-932E-34A961DE213A}" destId="{32CB8124-E82E-40C9-9AA7-EC6757176975}" srcOrd="4" destOrd="0" presId="urn:microsoft.com/office/officeart/2005/8/layout/arrow2"/>
    <dgm:cxn modelId="{9B68F7E3-4FA9-4C65-B98F-F5858153D832}" type="presParOf" srcId="{26306EFD-9178-4EDA-932E-34A961DE213A}" destId="{FC4BAC9A-D172-49F2-85CB-0B42A3035DDE}" srcOrd="5" destOrd="0" presId="urn:microsoft.com/office/officeart/2005/8/layout/arrow2"/>
    <dgm:cxn modelId="{EE0C7823-2D80-4DE9-990B-1C53D96A3978}" type="presParOf" srcId="{26306EFD-9178-4EDA-932E-34A961DE213A}" destId="{ED1BD1C3-A768-41F9-BAEF-F537A4DB3A15}" srcOrd="6" destOrd="0" presId="urn:microsoft.com/office/officeart/2005/8/layout/arrow2"/>
    <dgm:cxn modelId="{30DC25B5-7292-441A-AC8E-B6449CC29EA7}" type="presParOf" srcId="{26306EFD-9178-4EDA-932E-34A961DE213A}" destId="{84243AA5-5E47-4A8C-B3DD-6A78AA0EF41C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6169E-F845-427C-98D1-9221E39D7FF6}">
      <dsp:nvSpPr>
        <dsp:cNvPr id="0" name=""/>
        <dsp:cNvSpPr/>
      </dsp:nvSpPr>
      <dsp:spPr>
        <a:xfrm>
          <a:off x="574683" y="0"/>
          <a:ext cx="9084326" cy="3097763"/>
        </a:xfrm>
        <a:prstGeom prst="swooshArrow">
          <a:avLst>
            <a:gd name="adj1" fmla="val 25000"/>
            <a:gd name="adj2" fmla="val 25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81B5E8-9430-43C5-B125-1D29476C89C5}">
      <dsp:nvSpPr>
        <dsp:cNvPr id="0" name=""/>
        <dsp:cNvSpPr/>
      </dsp:nvSpPr>
      <dsp:spPr>
        <a:xfrm>
          <a:off x="1786834" y="2164271"/>
          <a:ext cx="113997" cy="1139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E905A-766A-4B10-B91A-A8B5DA95A7A4}">
      <dsp:nvSpPr>
        <dsp:cNvPr id="0" name=""/>
        <dsp:cNvSpPr/>
      </dsp:nvSpPr>
      <dsp:spPr>
        <a:xfrm>
          <a:off x="1249927" y="2360495"/>
          <a:ext cx="1303181" cy="737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05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0082AA"/>
              </a:solidFill>
            </a:rPr>
            <a:t>Orientation : </a:t>
          </a:r>
          <a:r>
            <a:rPr lang="fr-FR" sz="1600" kern="1200" dirty="0"/>
            <a:t>Définition du projet</a:t>
          </a:r>
        </a:p>
      </dsp:txBody>
      <dsp:txXfrm>
        <a:off x="1249927" y="2360495"/>
        <a:ext cx="1303181" cy="737267"/>
      </dsp:txXfrm>
    </dsp:sp>
    <dsp:sp modelId="{312E5242-797F-4B56-B037-45E676082C96}">
      <dsp:nvSpPr>
        <dsp:cNvPr id="0" name=""/>
        <dsp:cNvSpPr/>
      </dsp:nvSpPr>
      <dsp:spPr>
        <a:xfrm>
          <a:off x="3764985" y="1385598"/>
          <a:ext cx="198256" cy="1982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EB43C-C4B6-4E58-8077-EB2EEB3CAC31}">
      <dsp:nvSpPr>
        <dsp:cNvPr id="0" name=""/>
        <dsp:cNvSpPr/>
      </dsp:nvSpPr>
      <dsp:spPr>
        <a:xfrm>
          <a:off x="2729293" y="1685567"/>
          <a:ext cx="2286317" cy="735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052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fr-FR" sz="1600" kern="1200" dirty="0">
              <a:solidFill>
                <a:srgbClr val="0082AA"/>
              </a:solidFill>
            </a:rPr>
            <a:t>Candidatures :</a:t>
          </a:r>
          <a:r>
            <a:rPr lang="fr-FR" sz="1600" kern="1200" dirty="0"/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Vérification du niveau requis et des modalités (plateformes de candidatures)</a:t>
          </a:r>
        </a:p>
      </dsp:txBody>
      <dsp:txXfrm>
        <a:off x="2729293" y="1685567"/>
        <a:ext cx="2286317" cy="735444"/>
      </dsp:txXfrm>
    </dsp:sp>
    <dsp:sp modelId="{32CB8124-E82E-40C9-9AA7-EC6757176975}">
      <dsp:nvSpPr>
        <dsp:cNvPr id="0" name=""/>
        <dsp:cNvSpPr/>
      </dsp:nvSpPr>
      <dsp:spPr>
        <a:xfrm>
          <a:off x="5929698" y="970211"/>
          <a:ext cx="262690" cy="2626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BAC9A-D172-49F2-85CB-0B42A3035DDE}">
      <dsp:nvSpPr>
        <dsp:cNvPr id="0" name=""/>
        <dsp:cNvSpPr/>
      </dsp:nvSpPr>
      <dsp:spPr>
        <a:xfrm>
          <a:off x="4959012" y="1313880"/>
          <a:ext cx="2220004" cy="906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194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0082AA"/>
              </a:solidFill>
            </a:rPr>
            <a:t>Tarifs et financement :</a:t>
          </a:r>
          <a:r>
            <a:rPr lang="fr-FR" sz="1600" kern="1200" dirty="0"/>
            <a:t> Démarches administratives et ingénierie financière</a:t>
          </a:r>
        </a:p>
      </dsp:txBody>
      <dsp:txXfrm>
        <a:off x="4959012" y="1313880"/>
        <a:ext cx="2220004" cy="906725"/>
      </dsp:txXfrm>
    </dsp:sp>
    <dsp:sp modelId="{ED1BD1C3-A768-41F9-BAEF-F537A4DB3A15}">
      <dsp:nvSpPr>
        <dsp:cNvPr id="0" name=""/>
        <dsp:cNvSpPr/>
      </dsp:nvSpPr>
      <dsp:spPr>
        <a:xfrm>
          <a:off x="8200879" y="621686"/>
          <a:ext cx="351905" cy="351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43AA5-5E47-4A8C-B3DD-6A78AA0EF41C}">
      <dsp:nvSpPr>
        <dsp:cNvPr id="0" name=""/>
        <dsp:cNvSpPr/>
      </dsp:nvSpPr>
      <dsp:spPr>
        <a:xfrm>
          <a:off x="7492767" y="1101086"/>
          <a:ext cx="2017871" cy="784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468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0082AA"/>
              </a:solidFill>
            </a:rPr>
            <a:t>Entrée en formation : </a:t>
          </a:r>
          <a:r>
            <a:rPr lang="fr-FR" sz="1600" kern="1200" dirty="0"/>
            <a:t>Suivi pendant la formation</a:t>
          </a:r>
        </a:p>
      </dsp:txBody>
      <dsp:txXfrm>
        <a:off x="7492767" y="1101086"/>
        <a:ext cx="2017871" cy="784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6169E-F845-427C-98D1-9221E39D7FF6}">
      <dsp:nvSpPr>
        <dsp:cNvPr id="0" name=""/>
        <dsp:cNvSpPr/>
      </dsp:nvSpPr>
      <dsp:spPr>
        <a:xfrm>
          <a:off x="-3" y="0"/>
          <a:ext cx="9890455" cy="3210970"/>
        </a:xfrm>
        <a:prstGeom prst="swooshArrow">
          <a:avLst>
            <a:gd name="adj1" fmla="val 25000"/>
            <a:gd name="adj2" fmla="val 25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81B5E8-9430-43C5-B125-1D29476C89C5}">
      <dsp:nvSpPr>
        <dsp:cNvPr id="0" name=""/>
        <dsp:cNvSpPr/>
      </dsp:nvSpPr>
      <dsp:spPr>
        <a:xfrm>
          <a:off x="1029124" y="2385629"/>
          <a:ext cx="118163" cy="1181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E905A-766A-4B10-B91A-A8B5DA95A7A4}">
      <dsp:nvSpPr>
        <dsp:cNvPr id="0" name=""/>
        <dsp:cNvSpPr/>
      </dsp:nvSpPr>
      <dsp:spPr>
        <a:xfrm>
          <a:off x="200697" y="2595130"/>
          <a:ext cx="1666713" cy="471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12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0082AA"/>
              </a:solidFill>
            </a:rPr>
            <a:t>Choix du diplôme : </a:t>
          </a:r>
          <a:r>
            <a:rPr lang="fr-FR" sz="1600" kern="1200" dirty="0">
              <a:solidFill>
                <a:schemeClr val="tx1"/>
              </a:solidFill>
            </a:rPr>
            <a:t>CEP, BIO</a:t>
          </a:r>
          <a:endParaRPr lang="fr-FR" sz="1600" kern="1200" dirty="0"/>
        </a:p>
      </dsp:txBody>
      <dsp:txXfrm>
        <a:off x="200697" y="2595130"/>
        <a:ext cx="1666713" cy="471487"/>
      </dsp:txXfrm>
    </dsp:sp>
    <dsp:sp modelId="{312E5242-797F-4B56-B037-45E676082C96}">
      <dsp:nvSpPr>
        <dsp:cNvPr id="0" name=""/>
        <dsp:cNvSpPr/>
      </dsp:nvSpPr>
      <dsp:spPr>
        <a:xfrm>
          <a:off x="2909783" y="1574243"/>
          <a:ext cx="205502" cy="205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EB43C-C4B6-4E58-8077-EB2EEB3CAC31}">
      <dsp:nvSpPr>
        <dsp:cNvPr id="0" name=""/>
        <dsp:cNvSpPr/>
      </dsp:nvSpPr>
      <dsp:spPr>
        <a:xfrm>
          <a:off x="1928716" y="1820214"/>
          <a:ext cx="2359890" cy="1390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891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600" kern="1200" dirty="0">
              <a:solidFill>
                <a:srgbClr val="0082AA"/>
              </a:solidFill>
            </a:rPr>
            <a:t>Recevabilité :</a:t>
          </a:r>
          <a:r>
            <a:rPr lang="fr-FR" sz="1600" kern="1200" dirty="0"/>
            <a:t>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600" kern="1200" dirty="0"/>
            <a:t>Demande de recevabilité et </a:t>
          </a:r>
          <a:r>
            <a:rPr lang="fr-FR" sz="1600" kern="1200" dirty="0">
              <a:solidFill>
                <a:schemeClr val="tx1"/>
              </a:solidFill>
            </a:rPr>
            <a:t>réception de la notification dans les 2 mois qui suivent la demande</a:t>
          </a:r>
          <a:endParaRPr lang="fr-FR" sz="1600" kern="1200" dirty="0"/>
        </a:p>
      </dsp:txBody>
      <dsp:txXfrm>
        <a:off x="1928716" y="1820214"/>
        <a:ext cx="2359890" cy="1390755"/>
      </dsp:txXfrm>
    </dsp:sp>
    <dsp:sp modelId="{32CB8124-E82E-40C9-9AA7-EC6757176975}">
      <dsp:nvSpPr>
        <dsp:cNvPr id="0" name=""/>
        <dsp:cNvSpPr/>
      </dsp:nvSpPr>
      <dsp:spPr>
        <a:xfrm>
          <a:off x="4902534" y="1105500"/>
          <a:ext cx="278215" cy="272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BAC9A-D172-49F2-85CB-0B42A3035DDE}">
      <dsp:nvSpPr>
        <dsp:cNvPr id="0" name=""/>
        <dsp:cNvSpPr/>
      </dsp:nvSpPr>
      <dsp:spPr>
        <a:xfrm>
          <a:off x="3988274" y="1476215"/>
          <a:ext cx="2277787" cy="96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281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0082AA"/>
              </a:solidFill>
            </a:rPr>
            <a:t>Tarifs et financement :</a:t>
          </a:r>
          <a:r>
            <a:rPr lang="fr-FR" sz="1600" kern="1200" dirty="0"/>
            <a:t>  Ingénierie financière personnalisée</a:t>
          </a:r>
        </a:p>
      </dsp:txBody>
      <dsp:txXfrm>
        <a:off x="3988274" y="1476215"/>
        <a:ext cx="2277787" cy="963356"/>
      </dsp:txXfrm>
    </dsp:sp>
    <dsp:sp modelId="{ED1BD1C3-A768-41F9-BAEF-F537A4DB3A15}">
      <dsp:nvSpPr>
        <dsp:cNvPr id="0" name=""/>
        <dsp:cNvSpPr/>
      </dsp:nvSpPr>
      <dsp:spPr>
        <a:xfrm>
          <a:off x="7171148" y="725683"/>
          <a:ext cx="358656" cy="3647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43AA5-5E47-4A8C-B3DD-6A78AA0EF41C}">
      <dsp:nvSpPr>
        <dsp:cNvPr id="0" name=""/>
        <dsp:cNvSpPr/>
      </dsp:nvSpPr>
      <dsp:spPr>
        <a:xfrm>
          <a:off x="6159492" y="1205708"/>
          <a:ext cx="2305848" cy="114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282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600" kern="1200" dirty="0">
              <a:solidFill>
                <a:srgbClr val="0082AA"/>
              </a:solidFill>
            </a:rPr>
            <a:t>Rédaction du mémoire 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/>
              </a:solidFill>
            </a:rPr>
            <a:t>Dépôt auprès de l’organisme certificateur Accompagnement (facultatif)</a:t>
          </a:r>
        </a:p>
      </dsp:txBody>
      <dsp:txXfrm>
        <a:off x="6159492" y="1205708"/>
        <a:ext cx="2305848" cy="1148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B565EB-645F-9F49-B54C-1BEAEB3CE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89" y="726947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D8810B9-F005-FA4B-9FC4-D3F42CA2B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389" y="320662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434737-E9C1-724C-BB97-2C8B32185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4A6-8FB3-6748-9183-085231ADC42E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03D1D2-14B9-EE4F-9C38-4413083A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1301A9-C74A-394C-BFC1-8A328A4F5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751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907AFB-4C41-264D-9A86-B373B26FD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585C83E-DC7A-5245-9B17-A0CF6775E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47ABCA-D978-3D48-9567-6F6DAC3A6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4A6-8FB3-6748-9183-085231ADC42E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DEBBCB-8C43-4041-8267-E7E3A8DC3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225708-BCC4-B94C-86A7-B64712714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280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B7D35CF-2B09-CA44-9EC1-0E6F25D4D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F77BC52-D063-7740-8BBC-77043F15DE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541140-AA0D-B347-B406-49AF4FFA2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4A6-8FB3-6748-9183-085231ADC42E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8134E4-3506-0C4E-8AC6-6806FDD84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BB440D-FC1A-7D40-8097-0B9B295F7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61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AB9303-A836-7B47-AF40-5CB00B9DB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42AE0E-B7EB-1B4B-A752-48DB28683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492057-823C-0D4C-98FB-9964AFF48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4A6-8FB3-6748-9183-085231ADC42E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1A0F72-FCAB-B94B-847A-193F38DCC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61ADFB-AEB9-DE40-BCBC-C229304B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744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84E391-87FE-E24D-A29B-509C1F80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26EE5B-8D5E-0249-8197-4F8D8BC65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BF55C6-7112-CB40-8BFE-E970A4200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DF1E93-A48B-4840-8FBD-D530D62A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717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D82470-170A-6244-9CEE-C705A9E3F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602C27-4BB2-F541-9CFC-DD98F763E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1AB0D4A-F50E-2E4A-B3B1-FEA11AC05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4951EE-5408-7E41-8983-E4885A20D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4A6-8FB3-6748-9183-085231ADC42E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FEA078A-3333-5B44-9546-F3B67E57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7ECF9D-CC63-A74F-B807-AF4891C8C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580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6A704F-A2AB-C042-8318-E8156EE90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158D03-76F0-C849-B311-76294F480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E119FC5-1E57-8647-9094-6AA0762DE4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2C59F66-67D7-3148-80CE-2B7E79C3F5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A3A4125-75ED-C144-9425-5037F65AD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1B52FDC-5EB7-9843-B14D-33A788AE9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4A6-8FB3-6748-9183-085231ADC42E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0932C9E-C9DA-EA40-B280-339897541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5CF29DE-F793-AE49-BF1F-342C5F727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560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3B344E-65E8-6C47-8ACE-F77D04078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4C41B8D-D8B9-994A-9567-B36D14852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4A6-8FB3-6748-9183-085231ADC42E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704282C-0FD2-9646-9A7E-8C89D768A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A8ACBFF-9FC2-B843-8C3D-3D5C31DFA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96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B89A5E2-6B2B-BC44-93E6-B41B5F45E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4A6-8FB3-6748-9183-085231ADC42E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C7B6132-EDA5-1841-9B66-30983A5D3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66DDF5-CA06-4A46-B36A-7C1AE6BF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556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4B5FE9-F1B6-3C43-A076-777571977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4036C8-1EEF-0449-B61F-846EC905F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1BB652-4511-1247-BE65-1F3383BE2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99615D5-3415-5F44-97D5-2086CE93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4A6-8FB3-6748-9183-085231ADC42E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A8247D-B124-A94D-BE55-8A47BF740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3B9946-CB1D-364E-9274-8EB80CB7A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824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98D90D-E08D-E340-AAD9-DFF2B83F5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431A650-6F0B-354C-9A7D-DAE389529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14BC31C-BB7B-DA42-85EC-D89F18231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43BBCA1-C8C1-8A4A-9EE6-7C2D65103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4A6-8FB3-6748-9183-085231ADC42E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9051AFD-BB7B-C440-9D0D-AFAE733EB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E64950-1946-234E-B994-5E62B7A91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550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E1A250A-CC03-3E43-AF33-B01A2D970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631DA9-36F9-0F46-BF4B-8A33663AB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8CDDC7-C282-AE48-8994-5D26F79C1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4A4A6-8FB3-6748-9183-085231ADC42E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5D93B5-AB06-5445-9F36-1DC839FF6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27C48E-5F8E-F942-99BE-5F2483308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17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candidat-uca1.univ-cotedazur.fr/#!accueilView&#xA;" TargetMode="External"/><Relationship Id="rId2" Type="http://schemas.openxmlformats.org/officeDocument/2006/relationships/hyperlink" Target="https://www.parcoursup.f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onmaster.gouv.f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orientation-staps@univ-cotedazur.fr" TargetMode="External"/><Relationship Id="rId3" Type="http://schemas.openxmlformats.org/officeDocument/2006/relationships/hyperlink" Target="mailto:fcvae@univ-cotedazur.fr" TargetMode="External"/><Relationship Id="rId7" Type="http://schemas.openxmlformats.org/officeDocument/2006/relationships/hyperlink" Target="mailto:orientation-valrose@univ-cotedazur.fr" TargetMode="External"/><Relationship Id="rId2" Type="http://schemas.openxmlformats.org/officeDocument/2006/relationships/hyperlink" Target="mailto:fcre@univ-cotedazur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orientation-carlone@univ-cotedazur.fr" TargetMode="External"/><Relationship Id="rId5" Type="http://schemas.openxmlformats.org/officeDocument/2006/relationships/hyperlink" Target="mailto:orientation-trotabas@univ-cotedazur.fr" TargetMode="External"/><Relationship Id="rId10" Type="http://schemas.openxmlformats.org/officeDocument/2006/relationships/hyperlink" Target="mailto:orientation-iut@univ-cotedazur.fr" TargetMode="External"/><Relationship Id="rId4" Type="http://schemas.openxmlformats.org/officeDocument/2006/relationships/hyperlink" Target="https://univ-cotedazur.fr/formation-continue" TargetMode="External"/><Relationship Id="rId9" Type="http://schemas.openxmlformats.org/officeDocument/2006/relationships/hyperlink" Target="mailto:orientation-stjean@univ-cotedazur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D2FBA3-F30F-7E41-B9AC-008A5EDA2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2946"/>
            <a:ext cx="9144000" cy="2387600"/>
          </a:xfrm>
        </p:spPr>
        <p:txBody>
          <a:bodyPr anchor="ctr">
            <a:normAutofit/>
          </a:bodyPr>
          <a:lstStyle/>
          <a:p>
            <a:r>
              <a:rPr lang="fr-FR" b="1" dirty="0">
                <a:latin typeface="Times New Roman" panose="02020603050405020304" pitchFamily="18" charset="0"/>
                <a:ea typeface="Apex New Bold" panose="02010600040501010103" pitchFamily="50" charset="0"/>
                <a:cs typeface="Times New Roman" panose="02020603050405020304" pitchFamily="18" charset="0"/>
              </a:rPr>
              <a:t>Réunion INFOCOL</a:t>
            </a:r>
            <a:br>
              <a:rPr lang="fr-FR" b="1" dirty="0">
                <a:latin typeface="Times New Roman" panose="02020603050405020304" pitchFamily="18" charset="0"/>
                <a:ea typeface="Apex New Bold" panose="02010600040501010103" pitchFamily="50" charset="0"/>
                <a:cs typeface="Times New Roman" panose="02020603050405020304" pitchFamily="18" charset="0"/>
              </a:rPr>
            </a:br>
            <a:r>
              <a:rPr lang="fr-FR" b="1" dirty="0">
                <a:latin typeface="Times New Roman" panose="02020603050405020304" pitchFamily="18" charset="0"/>
                <a:ea typeface="Apex New Bold" panose="02010600040501010103" pitchFamily="50" charset="0"/>
                <a:cs typeface="Times New Roman" panose="02020603050405020304" pitchFamily="18" charset="0"/>
              </a:rPr>
              <a:t>2024-2025</a:t>
            </a:r>
          </a:p>
        </p:txBody>
      </p:sp>
      <p:sp>
        <p:nvSpPr>
          <p:cNvPr id="3" name="Zone de texte 9">
            <a:extLst>
              <a:ext uri="{FF2B5EF4-FFF2-40B4-BE49-F238E27FC236}">
                <a16:creationId xmlns:a16="http://schemas.microsoft.com/office/drawing/2014/main" id="{95C10A9F-C651-A1F4-BE82-C7D08F42D74A}"/>
              </a:ext>
            </a:extLst>
          </p:cNvPr>
          <p:cNvSpPr txBox="1"/>
          <p:nvPr/>
        </p:nvSpPr>
        <p:spPr>
          <a:xfrm>
            <a:off x="10722040" y="6097458"/>
            <a:ext cx="1104900" cy="466725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INFOCOL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Version :</a:t>
            </a:r>
            <a:r>
              <a:rPr lang="fr-FR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03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Date :</a:t>
            </a:r>
            <a:r>
              <a:rPr lang="fr-FR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22/07/2024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870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4DD19E-1319-544E-8E11-E801D8979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53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82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reprise d’études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211315EC-188F-4487-AC4E-96B20CD7CC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483316"/>
              </p:ext>
            </p:extLst>
          </p:nvPr>
        </p:nvGraphicFramePr>
        <p:xfrm>
          <a:off x="354563" y="2043403"/>
          <a:ext cx="10280780" cy="3097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23B07A1A-BA45-41C5-98D4-F0AF2250EE44}"/>
              </a:ext>
            </a:extLst>
          </p:cNvPr>
          <p:cNvSpPr txBox="1"/>
          <p:nvPr/>
        </p:nvSpPr>
        <p:spPr>
          <a:xfrm>
            <a:off x="923731" y="1548882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/>
              <a:t>Objectif : </a:t>
            </a:r>
            <a:r>
              <a:rPr lang="fr-FR" sz="2000" i="1" dirty="0"/>
              <a:t>La reprise d’études permet de progresser dans sa carrière ou de se reconvertir</a:t>
            </a:r>
          </a:p>
        </p:txBody>
      </p:sp>
      <p:sp>
        <p:nvSpPr>
          <p:cNvPr id="6" name="Zone de texte 9">
            <a:extLst>
              <a:ext uri="{FF2B5EF4-FFF2-40B4-BE49-F238E27FC236}">
                <a16:creationId xmlns:a16="http://schemas.microsoft.com/office/drawing/2014/main" id="{60DAA0C3-5EFD-FBAD-4DBE-05CAF04378A4}"/>
              </a:ext>
            </a:extLst>
          </p:cNvPr>
          <p:cNvSpPr txBox="1"/>
          <p:nvPr/>
        </p:nvSpPr>
        <p:spPr>
          <a:xfrm>
            <a:off x="10722040" y="6097458"/>
            <a:ext cx="1104900" cy="466725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INFOCOL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Version :</a:t>
            </a:r>
            <a:r>
              <a:rPr lang="fr-FR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03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Date :</a:t>
            </a:r>
            <a:r>
              <a:rPr lang="fr-FR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22/07/2024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738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4DD19E-1319-544E-8E11-E801D8979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169" y="14246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82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Plateformes de candidature</a:t>
            </a:r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F9B47F2E-8EFB-7B7D-637F-E7549E585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748834"/>
              </p:ext>
            </p:extLst>
          </p:nvPr>
        </p:nvGraphicFramePr>
        <p:xfrm>
          <a:off x="291351" y="2103064"/>
          <a:ext cx="11497237" cy="2467884"/>
        </p:xfrm>
        <a:graphic>
          <a:graphicData uri="http://schemas.openxmlformats.org/drawingml/2006/table">
            <a:tbl>
              <a:tblPr/>
              <a:tblGrid>
                <a:gridCol w="1385049">
                  <a:extLst>
                    <a:ext uri="{9D8B030D-6E8A-4147-A177-3AD203B41FA5}">
                      <a16:colId xmlns:a16="http://schemas.microsoft.com/office/drawing/2014/main" val="1390473405"/>
                    </a:ext>
                  </a:extLst>
                </a:gridCol>
                <a:gridCol w="1782153">
                  <a:extLst>
                    <a:ext uri="{9D8B030D-6E8A-4147-A177-3AD203B41FA5}">
                      <a16:colId xmlns:a16="http://schemas.microsoft.com/office/drawing/2014/main" val="1677629684"/>
                    </a:ext>
                  </a:extLst>
                </a:gridCol>
                <a:gridCol w="4753118">
                  <a:extLst>
                    <a:ext uri="{9D8B030D-6E8A-4147-A177-3AD203B41FA5}">
                      <a16:colId xmlns:a16="http://schemas.microsoft.com/office/drawing/2014/main" val="2127583044"/>
                    </a:ext>
                  </a:extLst>
                </a:gridCol>
                <a:gridCol w="1792941">
                  <a:extLst>
                    <a:ext uri="{9D8B030D-6E8A-4147-A177-3AD203B41FA5}">
                      <a16:colId xmlns:a16="http://schemas.microsoft.com/office/drawing/2014/main" val="243663336"/>
                    </a:ext>
                  </a:extLst>
                </a:gridCol>
                <a:gridCol w="1783976">
                  <a:extLst>
                    <a:ext uri="{9D8B030D-6E8A-4147-A177-3AD203B41FA5}">
                      <a16:colId xmlns:a16="http://schemas.microsoft.com/office/drawing/2014/main" val="3549819394"/>
                    </a:ext>
                  </a:extLst>
                </a:gridCol>
              </a:tblGrid>
              <a:tr h="4201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Plateformes de candidatures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Niveau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Lien 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 ouverture consultation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 candidature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278224"/>
                  </a:ext>
                </a:extLst>
              </a:tr>
              <a:tr h="1975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Parcoursup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Licence 1 ou BUT 1 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https://www.parcoursup.fr/</a:t>
                      </a:r>
                      <a:endParaRPr lang="fr-FR" sz="1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Décembre 2024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du 20/01/2025 au 29/03/2025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5609818"/>
                  </a:ext>
                </a:extLst>
              </a:tr>
              <a:tr h="8255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Ecandidat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Licence 2, Licence 3, BUT 2, BUT 3, Master 2, Titres ingénieurs, DU et DIU 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https://ecandidat-uca1.univ-cotedazur.fr/#!accueilView</a:t>
                      </a:r>
                      <a:br>
                        <a:rPr lang="fr-FR" sz="16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</a:br>
                      <a:r>
                        <a:rPr lang="fr-FR" sz="16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https://ecandidat-uca2.univ-cotedazur.fr/#!accueilView</a:t>
                      </a:r>
                      <a:br>
                        <a:rPr lang="fr-FR" sz="16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</a:br>
                      <a:endParaRPr lang="fr-FR" sz="16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Selon formation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Selon formation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696659"/>
                  </a:ext>
                </a:extLst>
              </a:tr>
              <a:tr h="1975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Trouver mon master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 1 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https://www.monmaster.gouv.fr/</a:t>
                      </a:r>
                      <a:endParaRPr lang="fr-FR" sz="16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Janvier 2025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En attente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7130479"/>
                  </a:ext>
                </a:extLst>
              </a:tr>
            </a:tbl>
          </a:graphicData>
        </a:graphic>
      </p:graphicFrame>
      <p:sp>
        <p:nvSpPr>
          <p:cNvPr id="4" name="Zone de texte 9">
            <a:extLst>
              <a:ext uri="{FF2B5EF4-FFF2-40B4-BE49-F238E27FC236}">
                <a16:creationId xmlns:a16="http://schemas.microsoft.com/office/drawing/2014/main" id="{568FB523-E7BB-25E5-844C-CE13E0B6528A}"/>
              </a:ext>
            </a:extLst>
          </p:cNvPr>
          <p:cNvSpPr txBox="1"/>
          <p:nvPr/>
        </p:nvSpPr>
        <p:spPr>
          <a:xfrm>
            <a:off x="10722040" y="6097458"/>
            <a:ext cx="1104900" cy="466725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INFOCOL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Version :</a:t>
            </a:r>
            <a:r>
              <a:rPr lang="fr-FR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03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Date :</a:t>
            </a:r>
            <a:r>
              <a:rPr lang="fr-FR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22/07/2024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358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4DD19E-1319-544E-8E11-E801D8979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43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82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validation des acquis de l’expérience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3B07A1A-BA45-41C5-98D4-F0AF2250EE44}"/>
              </a:ext>
            </a:extLst>
          </p:cNvPr>
          <p:cNvSpPr txBox="1"/>
          <p:nvPr/>
        </p:nvSpPr>
        <p:spPr>
          <a:xfrm>
            <a:off x="923731" y="1548882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/>
              <a:t>Objectif : </a:t>
            </a:r>
            <a:r>
              <a:rPr lang="fr-FR" sz="2000" i="1" dirty="0"/>
              <a:t>La VAE reconnaît un niveau de compétences déjà acquis par l’expérience professionnelle via un diplôme (inscrit au RNCP ou RS)</a:t>
            </a:r>
          </a:p>
        </p:txBody>
      </p:sp>
      <p:graphicFrame>
        <p:nvGraphicFramePr>
          <p:cNvPr id="7" name="Espace réservé du contenu 3">
            <a:extLst>
              <a:ext uri="{FF2B5EF4-FFF2-40B4-BE49-F238E27FC236}">
                <a16:creationId xmlns:a16="http://schemas.microsoft.com/office/drawing/2014/main" id="{97AD7DE9-31B7-492C-BED2-FC1F54C6DD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7218561"/>
              </p:ext>
            </p:extLst>
          </p:nvPr>
        </p:nvGraphicFramePr>
        <p:xfrm>
          <a:off x="1054358" y="2350075"/>
          <a:ext cx="9890449" cy="3210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llipse 5">
            <a:extLst>
              <a:ext uri="{FF2B5EF4-FFF2-40B4-BE49-F238E27FC236}">
                <a16:creationId xmlns:a16="http://schemas.microsoft.com/office/drawing/2014/main" id="{CD31839E-38A6-4EE8-8BE7-96082EAB3A07}"/>
              </a:ext>
            </a:extLst>
          </p:cNvPr>
          <p:cNvSpPr/>
          <p:nvPr/>
        </p:nvSpPr>
        <p:spPr>
          <a:xfrm>
            <a:off x="10100130" y="2874445"/>
            <a:ext cx="505844" cy="477169"/>
          </a:xfrm>
          <a:prstGeom prst="ellipse">
            <a:avLst/>
          </a:pr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47816F76-6D0E-4613-A623-73A4F997E07E}"/>
              </a:ext>
            </a:extLst>
          </p:cNvPr>
          <p:cNvGrpSpPr/>
          <p:nvPr/>
        </p:nvGrpSpPr>
        <p:grpSpPr>
          <a:xfrm>
            <a:off x="9519695" y="3365610"/>
            <a:ext cx="1919636" cy="839125"/>
            <a:chOff x="507103" y="2371844"/>
            <a:chExt cx="1919636" cy="83912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97354B-F74C-4D38-ADAC-7DF1B7FC4E93}"/>
                </a:ext>
              </a:extLst>
            </p:cNvPr>
            <p:cNvSpPr/>
            <p:nvPr/>
          </p:nvSpPr>
          <p:spPr>
            <a:xfrm>
              <a:off x="760026" y="2446759"/>
              <a:ext cx="1666713" cy="76421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A1EE5F6A-9183-49AC-93C0-8216EC2A5918}"/>
                </a:ext>
              </a:extLst>
            </p:cNvPr>
            <p:cNvSpPr txBox="1"/>
            <p:nvPr/>
          </p:nvSpPr>
          <p:spPr>
            <a:xfrm>
              <a:off x="507103" y="2371844"/>
              <a:ext cx="1666713" cy="7642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612" tIns="0" rIns="0" bIns="0" numCol="1" spcCol="1270" anchor="t" anchorCtr="0">
              <a:noAutofit/>
            </a:bodyPr>
            <a:lstStyle/>
            <a:p>
              <a:pPr marL="0" lvl="0" indent="0" algn="ctr" defTabSz="711200">
                <a:spcBef>
                  <a:spcPct val="0"/>
                </a:spcBef>
                <a:buNone/>
              </a:pPr>
              <a:r>
                <a:rPr lang="fr-FR" sz="1600" dirty="0">
                  <a:solidFill>
                    <a:srgbClr val="0082AA"/>
                  </a:solidFill>
                </a:rPr>
                <a:t>Jury </a:t>
              </a:r>
              <a:r>
                <a:rPr lang="fr-FR" sz="1600" kern="1200" dirty="0">
                  <a:solidFill>
                    <a:srgbClr val="0082AA"/>
                  </a:solidFill>
                </a:rPr>
                <a:t>: 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 dirty="0">
                  <a:solidFill>
                    <a:schemeClr val="tx1"/>
                  </a:solidFill>
                </a:rPr>
                <a:t>Examens et résultats</a:t>
              </a:r>
              <a:endParaRPr lang="fr-FR" sz="1600" kern="1200" dirty="0"/>
            </a:p>
          </p:txBody>
        </p:sp>
      </p:grpSp>
      <p:sp>
        <p:nvSpPr>
          <p:cNvPr id="3" name="Zone de texte 9">
            <a:extLst>
              <a:ext uri="{FF2B5EF4-FFF2-40B4-BE49-F238E27FC236}">
                <a16:creationId xmlns:a16="http://schemas.microsoft.com/office/drawing/2014/main" id="{C41C442C-D76E-BA95-6C9A-38E27934CBDF}"/>
              </a:ext>
            </a:extLst>
          </p:cNvPr>
          <p:cNvSpPr txBox="1"/>
          <p:nvPr/>
        </p:nvSpPr>
        <p:spPr>
          <a:xfrm>
            <a:off x="10722040" y="6097458"/>
            <a:ext cx="1104900" cy="466725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INFOCOL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Version :</a:t>
            </a:r>
            <a:r>
              <a:rPr lang="fr-FR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03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Date :</a:t>
            </a:r>
            <a:r>
              <a:rPr lang="fr-FR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22/07/2024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093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4DD19E-1319-544E-8E11-E801D8979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202"/>
            <a:ext cx="10515600" cy="950865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82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Contacts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BE0B8D2E-DBD1-4C71-807A-E2892A14C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387" y="1060881"/>
            <a:ext cx="9517225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Service de la Formation continue :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Bureau de la Reprise d’études : 		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fcre@univ-cotedazur.fr 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Bureau de la VAE : 			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fcvae@univ-cotedazur.fr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Site Formation Continue UCA : 		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https://univ-cotedazur.fr/formation-continue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Bureau d’information et d’orientation UCA :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891B3107-A5A9-9C3B-F2E0-594A1BD1D9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557148"/>
              </p:ext>
            </p:extLst>
          </p:nvPr>
        </p:nvGraphicFramePr>
        <p:xfrm>
          <a:off x="735928" y="3158770"/>
          <a:ext cx="10720142" cy="2524125"/>
        </p:xfrm>
        <a:graphic>
          <a:graphicData uri="http://schemas.openxmlformats.org/drawingml/2006/table">
            <a:tbl>
              <a:tblPr firstRow="1" firstCol="1" bandRow="1"/>
              <a:tblGrid>
                <a:gridCol w="3208352">
                  <a:extLst>
                    <a:ext uri="{9D8B030D-6E8A-4147-A177-3AD203B41FA5}">
                      <a16:colId xmlns:a16="http://schemas.microsoft.com/office/drawing/2014/main" val="1060589251"/>
                    </a:ext>
                  </a:extLst>
                </a:gridCol>
                <a:gridCol w="5069488">
                  <a:extLst>
                    <a:ext uri="{9D8B030D-6E8A-4147-A177-3AD203B41FA5}">
                      <a16:colId xmlns:a16="http://schemas.microsoft.com/office/drawing/2014/main" val="3784029369"/>
                    </a:ext>
                  </a:extLst>
                </a:gridCol>
                <a:gridCol w="2442302">
                  <a:extLst>
                    <a:ext uri="{9D8B030D-6E8A-4147-A177-3AD203B41FA5}">
                      <a16:colId xmlns:a16="http://schemas.microsoft.com/office/drawing/2014/main" val="285710712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BIO Droit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sng" strike="noStrike">
                          <a:solidFill>
                            <a:srgbClr val="467886"/>
                          </a:solidFill>
                          <a:effectLst/>
                          <a:latin typeface="+mn-lt"/>
                          <a:hlinkClick r:id="rId5"/>
                        </a:rPr>
                        <a:t>orientation-trotabas@univ-cotedazur.fr</a:t>
                      </a:r>
                      <a:endParaRPr lang="fr-FR" sz="2000" b="0" i="0" u="sng" strike="noStrike">
                        <a:solidFill>
                          <a:srgbClr val="46788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04 89 15 25 98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564715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BIO Lettres – Arts – Sciences humaines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sng" strike="noStrike">
                          <a:solidFill>
                            <a:srgbClr val="467886"/>
                          </a:solidFill>
                          <a:effectLst/>
                          <a:latin typeface="+mn-lt"/>
                          <a:hlinkClick r:id="rId6"/>
                        </a:rPr>
                        <a:t>orientation-carlone@univ-cotedazur.fr</a:t>
                      </a:r>
                      <a:endParaRPr lang="fr-FR" sz="2000" b="0" i="0" u="sng" strike="noStrike">
                        <a:solidFill>
                          <a:srgbClr val="46788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 89 15 17 66/67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46662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BIO Sciences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sng" strike="noStrike" dirty="0">
                          <a:solidFill>
                            <a:srgbClr val="467886"/>
                          </a:solidFill>
                          <a:effectLst/>
                          <a:latin typeface="+mn-lt"/>
                          <a:hlinkClick r:id="rId7"/>
                        </a:rPr>
                        <a:t>orientation-valrose@univ-cotedazur.fr</a:t>
                      </a:r>
                      <a:endParaRPr lang="fr-FR" sz="2000" b="0" i="0" u="sng" strike="noStrike" dirty="0">
                        <a:solidFill>
                          <a:srgbClr val="46788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04 89 15 16 22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47577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BIO STAPS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sng" strike="noStrike" dirty="0">
                          <a:solidFill>
                            <a:srgbClr val="467886"/>
                          </a:solidFill>
                          <a:effectLst/>
                          <a:latin typeface="+mn-lt"/>
                          <a:hlinkClick r:id="rId8"/>
                        </a:rPr>
                        <a:t>orientation-staps@univ-cotedazur.fr</a:t>
                      </a:r>
                      <a:endParaRPr lang="fr-FR" sz="2000" b="0" i="0" u="sng" strike="noStrike" dirty="0">
                        <a:solidFill>
                          <a:srgbClr val="46788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sur RDV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41449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BIO Economie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sng" strike="noStrike">
                          <a:solidFill>
                            <a:srgbClr val="467886"/>
                          </a:solidFill>
                          <a:effectLst/>
                          <a:latin typeface="+mn-lt"/>
                          <a:hlinkClick r:id="rId9"/>
                        </a:rPr>
                        <a:t>orientation-stjean@univ-cotedazur.fr</a:t>
                      </a:r>
                      <a:endParaRPr lang="fr-FR" sz="2000" b="0" i="0" u="sng" strike="noStrike">
                        <a:solidFill>
                          <a:srgbClr val="46788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04 89 15 21 99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88506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IUT de Fabron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sng" strike="noStrike">
                          <a:solidFill>
                            <a:srgbClr val="467886"/>
                          </a:solidFill>
                          <a:effectLst/>
                          <a:latin typeface="+mn-lt"/>
                          <a:hlinkClick r:id="rId10"/>
                        </a:rPr>
                        <a:t>orientation-iut@univ-cotedazur.fr</a:t>
                      </a:r>
                      <a:endParaRPr lang="fr-FR" sz="2000" b="0" i="0" u="sng" strike="noStrike">
                        <a:solidFill>
                          <a:srgbClr val="46788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sur RDV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9722743"/>
                  </a:ext>
                </a:extLst>
              </a:tr>
            </a:tbl>
          </a:graphicData>
        </a:graphic>
      </p:graphicFrame>
      <p:sp>
        <p:nvSpPr>
          <p:cNvPr id="4" name="Zone de texte 9">
            <a:extLst>
              <a:ext uri="{FF2B5EF4-FFF2-40B4-BE49-F238E27FC236}">
                <a16:creationId xmlns:a16="http://schemas.microsoft.com/office/drawing/2014/main" id="{C71DD942-BF70-E41D-1888-D6F481A7F0DB}"/>
              </a:ext>
            </a:extLst>
          </p:cNvPr>
          <p:cNvSpPr txBox="1"/>
          <p:nvPr/>
        </p:nvSpPr>
        <p:spPr>
          <a:xfrm>
            <a:off x="10722040" y="6097458"/>
            <a:ext cx="1104900" cy="466725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INFOCOL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Version :</a:t>
            </a:r>
            <a:r>
              <a:rPr lang="fr-FR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03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Date :</a:t>
            </a:r>
            <a:r>
              <a:rPr lang="fr-FR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22/07/2024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545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399</Words>
  <Application>Microsoft Office PowerPoint</Application>
  <PresentationFormat>Grand écran</PresentationFormat>
  <Paragraphs>79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Thème Office</vt:lpstr>
      <vt:lpstr>Réunion INFOCOL 2024-2025</vt:lpstr>
      <vt:lpstr>La reprise d’études</vt:lpstr>
      <vt:lpstr>Plateformes de candidature</vt:lpstr>
      <vt:lpstr>La validation des acquis de l’expérience</vt:lpstr>
      <vt:lpstr>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Emilie Deplantay</dc:creator>
  <cp:lastModifiedBy>Stephanie Boller</cp:lastModifiedBy>
  <cp:revision>17</cp:revision>
  <cp:lastPrinted>2024-02-05T11:14:09Z</cp:lastPrinted>
  <dcterms:created xsi:type="dcterms:W3CDTF">2020-12-17T16:42:38Z</dcterms:created>
  <dcterms:modified xsi:type="dcterms:W3CDTF">2024-09-02T12:33:18Z</dcterms:modified>
</cp:coreProperties>
</file>