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0016788" cy="24876125"/>
  <p:notesSz cx="6858000" cy="9144000"/>
  <p:embeddedFontLst>
    <p:embeddedFont>
      <p:font typeface="Calibri" panose="020F0502020204030204" pitchFamily="34" charset="0"/>
      <p:regular r:id="rId4"/>
      <p:bold r:id="rId5"/>
      <p:italic r:id="rId6"/>
      <p:boldItalic r:id="rId7"/>
    </p:embeddedFont>
    <p:embeddedFont>
      <p:font typeface="Candara" panose="020E0502030303020204" pitchFamily="34" charset="0"/>
      <p:regular r:id="rId8"/>
      <p:bold r:id="rId9"/>
      <p:italic r:id="rId10"/>
      <p:boldItalic r:id="rId11"/>
    </p:embeddedFont>
    <p:embeddedFont>
      <p:font typeface="Century Gothic" panose="020B0502020202020204" pitchFamily="34" charset="0"/>
      <p:regular r:id="rId12"/>
      <p:bold r:id="rId13"/>
      <p:italic r:id="rId14"/>
      <p:boldItalic r:id="rId15"/>
    </p:embeddedFont>
    <p:embeddedFont>
      <p:font typeface="Overlock"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8IAMdobNofBog3v9hvY/xBTcZ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FF33"/>
    <a:srgbClr val="99FF66"/>
    <a:srgbClr val="CCFF99"/>
    <a:srgbClr val="669900"/>
    <a:srgbClr val="5DA818"/>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684"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presProps" Target="pres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heme" Target="theme/theme1.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054968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049463" y="685800"/>
            <a:ext cx="2759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22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01259" y="4071164"/>
            <a:ext cx="17014270" cy="866057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3135"/>
              <a:buFont typeface="Calibri"/>
              <a:buNone/>
              <a:defRPr sz="131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2502099" y="13065726"/>
            <a:ext cx="15012591" cy="600597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189"/>
              </a:spcBef>
              <a:spcAft>
                <a:spcPts val="0"/>
              </a:spcAft>
              <a:buClr>
                <a:schemeClr val="dk1"/>
              </a:buClr>
              <a:buSzPts val="5254"/>
              <a:buNone/>
              <a:defRPr sz="5254"/>
            </a:lvl1pPr>
            <a:lvl2pPr lvl="1" algn="ctr">
              <a:lnSpc>
                <a:spcPct val="90000"/>
              </a:lnSpc>
              <a:spcBef>
                <a:spcPts val="1095"/>
              </a:spcBef>
              <a:spcAft>
                <a:spcPts val="0"/>
              </a:spcAft>
              <a:buClr>
                <a:schemeClr val="dk1"/>
              </a:buClr>
              <a:buSzPts val="4378"/>
              <a:buNone/>
              <a:defRPr sz="4378"/>
            </a:lvl2pPr>
            <a:lvl3pPr lvl="2" algn="ctr">
              <a:lnSpc>
                <a:spcPct val="90000"/>
              </a:lnSpc>
              <a:spcBef>
                <a:spcPts val="1095"/>
              </a:spcBef>
              <a:spcAft>
                <a:spcPts val="0"/>
              </a:spcAft>
              <a:buClr>
                <a:schemeClr val="dk1"/>
              </a:buClr>
              <a:buSzPts val="3940"/>
              <a:buNone/>
              <a:defRPr sz="3940"/>
            </a:lvl3pPr>
            <a:lvl4pPr lvl="3" algn="ctr">
              <a:lnSpc>
                <a:spcPct val="90000"/>
              </a:lnSpc>
              <a:spcBef>
                <a:spcPts val="1095"/>
              </a:spcBef>
              <a:spcAft>
                <a:spcPts val="0"/>
              </a:spcAft>
              <a:buClr>
                <a:schemeClr val="dk1"/>
              </a:buClr>
              <a:buSzPts val="3503"/>
              <a:buNone/>
              <a:defRPr sz="3503"/>
            </a:lvl4pPr>
            <a:lvl5pPr lvl="4" algn="ctr">
              <a:lnSpc>
                <a:spcPct val="90000"/>
              </a:lnSpc>
              <a:spcBef>
                <a:spcPts val="1095"/>
              </a:spcBef>
              <a:spcAft>
                <a:spcPts val="0"/>
              </a:spcAft>
              <a:buClr>
                <a:schemeClr val="dk1"/>
              </a:buClr>
              <a:buSzPts val="3503"/>
              <a:buNone/>
              <a:defRPr sz="3503"/>
            </a:lvl5pPr>
            <a:lvl6pPr lvl="5" algn="ctr">
              <a:lnSpc>
                <a:spcPct val="90000"/>
              </a:lnSpc>
              <a:spcBef>
                <a:spcPts val="1095"/>
              </a:spcBef>
              <a:spcAft>
                <a:spcPts val="0"/>
              </a:spcAft>
              <a:buClr>
                <a:schemeClr val="dk1"/>
              </a:buClr>
              <a:buSzPts val="3503"/>
              <a:buNone/>
              <a:defRPr sz="3503"/>
            </a:lvl6pPr>
            <a:lvl7pPr lvl="6" algn="ctr">
              <a:lnSpc>
                <a:spcPct val="90000"/>
              </a:lnSpc>
              <a:spcBef>
                <a:spcPts val="1095"/>
              </a:spcBef>
              <a:spcAft>
                <a:spcPts val="0"/>
              </a:spcAft>
              <a:buClr>
                <a:schemeClr val="dk1"/>
              </a:buClr>
              <a:buSzPts val="3503"/>
              <a:buNone/>
              <a:defRPr sz="3503"/>
            </a:lvl7pPr>
            <a:lvl8pPr lvl="7" algn="ctr">
              <a:lnSpc>
                <a:spcPct val="90000"/>
              </a:lnSpc>
              <a:spcBef>
                <a:spcPts val="1095"/>
              </a:spcBef>
              <a:spcAft>
                <a:spcPts val="0"/>
              </a:spcAft>
              <a:buClr>
                <a:schemeClr val="dk1"/>
              </a:buClr>
              <a:buSzPts val="3503"/>
              <a:buNone/>
              <a:defRPr sz="3503"/>
            </a:lvl8pPr>
            <a:lvl9pPr lvl="8" algn="ctr">
              <a:lnSpc>
                <a:spcPct val="90000"/>
              </a:lnSpc>
              <a:spcBef>
                <a:spcPts val="1095"/>
              </a:spcBef>
              <a:spcAft>
                <a:spcPts val="0"/>
              </a:spcAft>
              <a:buClr>
                <a:schemeClr val="dk1"/>
              </a:buClr>
              <a:buSzPts val="3503"/>
              <a:buNone/>
              <a:defRPr sz="3503"/>
            </a:lvl9pPr>
          </a:lstStyle>
          <a:p>
            <a:endParaRPr/>
          </a:p>
        </p:txBody>
      </p:sp>
      <p:sp>
        <p:nvSpPr>
          <p:cNvPr id="14" name="Google Shape;14;p3"/>
          <p:cNvSpPr txBox="1">
            <a:spLocks noGrp="1"/>
          </p:cNvSpPr>
          <p:nvPr>
            <p:ph type="dt" idx="10"/>
          </p:nvPr>
        </p:nvSpPr>
        <p:spPr>
          <a:xfrm>
            <a:off x="1376154" y="23056488"/>
            <a:ext cx="4503777" cy="13244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6630561" y="23056488"/>
            <a:ext cx="6755666" cy="13244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14136856" y="23056488"/>
            <a:ext cx="4503777" cy="132442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1376154" y="1324429"/>
            <a:ext cx="17264480" cy="48082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116558" y="5881714"/>
            <a:ext cx="15783673" cy="172644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189"/>
              </a:spcBef>
              <a:spcAft>
                <a:spcPts val="0"/>
              </a:spcAft>
              <a:buClr>
                <a:schemeClr val="dk1"/>
              </a:buClr>
              <a:buSzPts val="1800"/>
              <a:buChar char="•"/>
              <a:defRPr/>
            </a:lvl1pPr>
            <a:lvl2pPr marL="914400" lvl="1" indent="-342900" algn="l">
              <a:lnSpc>
                <a:spcPct val="90000"/>
              </a:lnSpc>
              <a:spcBef>
                <a:spcPts val="1095"/>
              </a:spcBef>
              <a:spcAft>
                <a:spcPts val="0"/>
              </a:spcAft>
              <a:buClr>
                <a:schemeClr val="dk1"/>
              </a:buClr>
              <a:buSzPts val="1800"/>
              <a:buChar char="•"/>
              <a:defRPr/>
            </a:lvl2pPr>
            <a:lvl3pPr marL="1371600" lvl="2" indent="-342900" algn="l">
              <a:lnSpc>
                <a:spcPct val="90000"/>
              </a:lnSpc>
              <a:spcBef>
                <a:spcPts val="1095"/>
              </a:spcBef>
              <a:spcAft>
                <a:spcPts val="0"/>
              </a:spcAft>
              <a:buClr>
                <a:schemeClr val="dk1"/>
              </a:buClr>
              <a:buSzPts val="1800"/>
              <a:buChar char="•"/>
              <a:defRPr/>
            </a:lvl3pPr>
            <a:lvl4pPr marL="1828800" lvl="3" indent="-342900" algn="l">
              <a:lnSpc>
                <a:spcPct val="90000"/>
              </a:lnSpc>
              <a:spcBef>
                <a:spcPts val="1095"/>
              </a:spcBef>
              <a:spcAft>
                <a:spcPts val="0"/>
              </a:spcAft>
              <a:buClr>
                <a:schemeClr val="dk1"/>
              </a:buClr>
              <a:buSzPts val="1800"/>
              <a:buChar char="•"/>
              <a:defRPr/>
            </a:lvl4pPr>
            <a:lvl5pPr marL="2286000" lvl="4" indent="-342900" algn="l">
              <a:lnSpc>
                <a:spcPct val="90000"/>
              </a:lnSpc>
              <a:spcBef>
                <a:spcPts val="1095"/>
              </a:spcBef>
              <a:spcAft>
                <a:spcPts val="0"/>
              </a:spcAft>
              <a:buClr>
                <a:schemeClr val="dk1"/>
              </a:buClr>
              <a:buSzPts val="1800"/>
              <a:buChar char="•"/>
              <a:defRPr/>
            </a:lvl5pPr>
            <a:lvl6pPr marL="2743200" lvl="5" indent="-342900" algn="l">
              <a:lnSpc>
                <a:spcPct val="90000"/>
              </a:lnSpc>
              <a:spcBef>
                <a:spcPts val="1095"/>
              </a:spcBef>
              <a:spcAft>
                <a:spcPts val="0"/>
              </a:spcAft>
              <a:buClr>
                <a:schemeClr val="dk1"/>
              </a:buClr>
              <a:buSzPts val="1800"/>
              <a:buChar char="•"/>
              <a:defRPr/>
            </a:lvl6pPr>
            <a:lvl7pPr marL="3200400" lvl="6" indent="-342900" algn="l">
              <a:lnSpc>
                <a:spcPct val="90000"/>
              </a:lnSpc>
              <a:spcBef>
                <a:spcPts val="1095"/>
              </a:spcBef>
              <a:spcAft>
                <a:spcPts val="0"/>
              </a:spcAft>
              <a:buClr>
                <a:schemeClr val="dk1"/>
              </a:buClr>
              <a:buSzPts val="1800"/>
              <a:buChar char="•"/>
              <a:defRPr/>
            </a:lvl7pPr>
            <a:lvl8pPr marL="3657600" lvl="7" indent="-342900" algn="l">
              <a:lnSpc>
                <a:spcPct val="90000"/>
              </a:lnSpc>
              <a:spcBef>
                <a:spcPts val="1095"/>
              </a:spcBef>
              <a:spcAft>
                <a:spcPts val="0"/>
              </a:spcAft>
              <a:buClr>
                <a:schemeClr val="dk1"/>
              </a:buClr>
              <a:buSzPts val="1800"/>
              <a:buChar char="•"/>
              <a:defRPr/>
            </a:lvl8pPr>
            <a:lvl9pPr marL="4114800" lvl="8" indent="-342900" algn="l">
              <a:lnSpc>
                <a:spcPct val="90000"/>
              </a:lnSpc>
              <a:spcBef>
                <a:spcPts val="1095"/>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1376154" y="23056488"/>
            <a:ext cx="4503777" cy="13244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6630561" y="23056488"/>
            <a:ext cx="6755666" cy="13244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14136856" y="23056488"/>
            <a:ext cx="4503777" cy="132442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5941891" y="9707046"/>
            <a:ext cx="21081366" cy="431612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815453" y="5516031"/>
            <a:ext cx="21081366" cy="126981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189"/>
              </a:spcBef>
              <a:spcAft>
                <a:spcPts val="0"/>
              </a:spcAft>
              <a:buClr>
                <a:schemeClr val="dk1"/>
              </a:buClr>
              <a:buSzPts val="1800"/>
              <a:buChar char="•"/>
              <a:defRPr/>
            </a:lvl1pPr>
            <a:lvl2pPr marL="914400" lvl="1" indent="-342900" algn="l">
              <a:lnSpc>
                <a:spcPct val="90000"/>
              </a:lnSpc>
              <a:spcBef>
                <a:spcPts val="1095"/>
              </a:spcBef>
              <a:spcAft>
                <a:spcPts val="0"/>
              </a:spcAft>
              <a:buClr>
                <a:schemeClr val="dk1"/>
              </a:buClr>
              <a:buSzPts val="1800"/>
              <a:buChar char="•"/>
              <a:defRPr/>
            </a:lvl2pPr>
            <a:lvl3pPr marL="1371600" lvl="2" indent="-342900" algn="l">
              <a:lnSpc>
                <a:spcPct val="90000"/>
              </a:lnSpc>
              <a:spcBef>
                <a:spcPts val="1095"/>
              </a:spcBef>
              <a:spcAft>
                <a:spcPts val="0"/>
              </a:spcAft>
              <a:buClr>
                <a:schemeClr val="dk1"/>
              </a:buClr>
              <a:buSzPts val="1800"/>
              <a:buChar char="•"/>
              <a:defRPr/>
            </a:lvl3pPr>
            <a:lvl4pPr marL="1828800" lvl="3" indent="-342900" algn="l">
              <a:lnSpc>
                <a:spcPct val="90000"/>
              </a:lnSpc>
              <a:spcBef>
                <a:spcPts val="1095"/>
              </a:spcBef>
              <a:spcAft>
                <a:spcPts val="0"/>
              </a:spcAft>
              <a:buClr>
                <a:schemeClr val="dk1"/>
              </a:buClr>
              <a:buSzPts val="1800"/>
              <a:buChar char="•"/>
              <a:defRPr/>
            </a:lvl4pPr>
            <a:lvl5pPr marL="2286000" lvl="4" indent="-342900" algn="l">
              <a:lnSpc>
                <a:spcPct val="90000"/>
              </a:lnSpc>
              <a:spcBef>
                <a:spcPts val="1095"/>
              </a:spcBef>
              <a:spcAft>
                <a:spcPts val="0"/>
              </a:spcAft>
              <a:buClr>
                <a:schemeClr val="dk1"/>
              </a:buClr>
              <a:buSzPts val="1800"/>
              <a:buChar char="•"/>
              <a:defRPr/>
            </a:lvl5pPr>
            <a:lvl6pPr marL="2743200" lvl="5" indent="-342900" algn="l">
              <a:lnSpc>
                <a:spcPct val="90000"/>
              </a:lnSpc>
              <a:spcBef>
                <a:spcPts val="1095"/>
              </a:spcBef>
              <a:spcAft>
                <a:spcPts val="0"/>
              </a:spcAft>
              <a:buClr>
                <a:schemeClr val="dk1"/>
              </a:buClr>
              <a:buSzPts val="1800"/>
              <a:buChar char="•"/>
              <a:defRPr/>
            </a:lvl6pPr>
            <a:lvl7pPr marL="3200400" lvl="6" indent="-342900" algn="l">
              <a:lnSpc>
                <a:spcPct val="90000"/>
              </a:lnSpc>
              <a:spcBef>
                <a:spcPts val="1095"/>
              </a:spcBef>
              <a:spcAft>
                <a:spcPts val="0"/>
              </a:spcAft>
              <a:buClr>
                <a:schemeClr val="dk1"/>
              </a:buClr>
              <a:buSzPts val="1800"/>
              <a:buChar char="•"/>
              <a:defRPr/>
            </a:lvl7pPr>
            <a:lvl8pPr marL="3657600" lvl="7" indent="-342900" algn="l">
              <a:lnSpc>
                <a:spcPct val="90000"/>
              </a:lnSpc>
              <a:spcBef>
                <a:spcPts val="1095"/>
              </a:spcBef>
              <a:spcAft>
                <a:spcPts val="0"/>
              </a:spcAft>
              <a:buClr>
                <a:schemeClr val="dk1"/>
              </a:buClr>
              <a:buSzPts val="1800"/>
              <a:buChar char="•"/>
              <a:defRPr/>
            </a:lvl8pPr>
            <a:lvl9pPr marL="4114800" lvl="8" indent="-342900" algn="l">
              <a:lnSpc>
                <a:spcPct val="90000"/>
              </a:lnSpc>
              <a:spcBef>
                <a:spcPts val="1095"/>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1376154" y="23056488"/>
            <a:ext cx="4503777" cy="13244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6630561" y="23056488"/>
            <a:ext cx="6755666" cy="13244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14136856" y="23056488"/>
            <a:ext cx="4503777" cy="132442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376154" y="1324429"/>
            <a:ext cx="17264480" cy="48082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1376154" y="6622117"/>
            <a:ext cx="17264480" cy="1578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189"/>
              </a:spcBef>
              <a:spcAft>
                <a:spcPts val="0"/>
              </a:spcAft>
              <a:buClr>
                <a:schemeClr val="dk1"/>
              </a:buClr>
              <a:buSzPts val="1800"/>
              <a:buChar char="•"/>
              <a:defRPr/>
            </a:lvl1pPr>
            <a:lvl2pPr marL="914400" lvl="1" indent="-342900" algn="l">
              <a:lnSpc>
                <a:spcPct val="90000"/>
              </a:lnSpc>
              <a:spcBef>
                <a:spcPts val="1095"/>
              </a:spcBef>
              <a:spcAft>
                <a:spcPts val="0"/>
              </a:spcAft>
              <a:buClr>
                <a:schemeClr val="dk1"/>
              </a:buClr>
              <a:buSzPts val="1800"/>
              <a:buChar char="•"/>
              <a:defRPr/>
            </a:lvl2pPr>
            <a:lvl3pPr marL="1371600" lvl="2" indent="-342900" algn="l">
              <a:lnSpc>
                <a:spcPct val="90000"/>
              </a:lnSpc>
              <a:spcBef>
                <a:spcPts val="1095"/>
              </a:spcBef>
              <a:spcAft>
                <a:spcPts val="0"/>
              </a:spcAft>
              <a:buClr>
                <a:schemeClr val="dk1"/>
              </a:buClr>
              <a:buSzPts val="1800"/>
              <a:buChar char="•"/>
              <a:defRPr/>
            </a:lvl3pPr>
            <a:lvl4pPr marL="1828800" lvl="3" indent="-342900" algn="l">
              <a:lnSpc>
                <a:spcPct val="90000"/>
              </a:lnSpc>
              <a:spcBef>
                <a:spcPts val="1095"/>
              </a:spcBef>
              <a:spcAft>
                <a:spcPts val="0"/>
              </a:spcAft>
              <a:buClr>
                <a:schemeClr val="dk1"/>
              </a:buClr>
              <a:buSzPts val="1800"/>
              <a:buChar char="•"/>
              <a:defRPr/>
            </a:lvl4pPr>
            <a:lvl5pPr marL="2286000" lvl="4" indent="-342900" algn="l">
              <a:lnSpc>
                <a:spcPct val="90000"/>
              </a:lnSpc>
              <a:spcBef>
                <a:spcPts val="1095"/>
              </a:spcBef>
              <a:spcAft>
                <a:spcPts val="0"/>
              </a:spcAft>
              <a:buClr>
                <a:schemeClr val="dk1"/>
              </a:buClr>
              <a:buSzPts val="1800"/>
              <a:buChar char="•"/>
              <a:defRPr/>
            </a:lvl5pPr>
            <a:lvl6pPr marL="2743200" lvl="5" indent="-342900" algn="l">
              <a:lnSpc>
                <a:spcPct val="90000"/>
              </a:lnSpc>
              <a:spcBef>
                <a:spcPts val="1095"/>
              </a:spcBef>
              <a:spcAft>
                <a:spcPts val="0"/>
              </a:spcAft>
              <a:buClr>
                <a:schemeClr val="dk1"/>
              </a:buClr>
              <a:buSzPts val="1800"/>
              <a:buChar char="•"/>
              <a:defRPr/>
            </a:lvl6pPr>
            <a:lvl7pPr marL="3200400" lvl="6" indent="-342900" algn="l">
              <a:lnSpc>
                <a:spcPct val="90000"/>
              </a:lnSpc>
              <a:spcBef>
                <a:spcPts val="1095"/>
              </a:spcBef>
              <a:spcAft>
                <a:spcPts val="0"/>
              </a:spcAft>
              <a:buClr>
                <a:schemeClr val="dk1"/>
              </a:buClr>
              <a:buSzPts val="1800"/>
              <a:buChar char="•"/>
              <a:defRPr/>
            </a:lvl7pPr>
            <a:lvl8pPr marL="3657600" lvl="7" indent="-342900" algn="l">
              <a:lnSpc>
                <a:spcPct val="90000"/>
              </a:lnSpc>
              <a:spcBef>
                <a:spcPts val="1095"/>
              </a:spcBef>
              <a:spcAft>
                <a:spcPts val="0"/>
              </a:spcAft>
              <a:buClr>
                <a:schemeClr val="dk1"/>
              </a:buClr>
              <a:buSzPts val="1800"/>
              <a:buChar char="•"/>
              <a:defRPr/>
            </a:lvl8pPr>
            <a:lvl9pPr marL="4114800" lvl="8" indent="-342900" algn="l">
              <a:lnSpc>
                <a:spcPct val="90000"/>
              </a:lnSpc>
              <a:spcBef>
                <a:spcPts val="1095"/>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1376154" y="23056488"/>
            <a:ext cx="4503777" cy="13244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6630561" y="23056488"/>
            <a:ext cx="6755666" cy="13244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14136856" y="23056488"/>
            <a:ext cx="4503777" cy="132442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365730" y="6201764"/>
            <a:ext cx="17264480" cy="103477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3135"/>
              <a:buFont typeface="Calibri"/>
              <a:buNone/>
              <a:defRPr sz="131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1365730" y="16647431"/>
            <a:ext cx="17264480" cy="54416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189"/>
              </a:spcBef>
              <a:spcAft>
                <a:spcPts val="0"/>
              </a:spcAft>
              <a:buClr>
                <a:schemeClr val="dk1"/>
              </a:buClr>
              <a:buSzPts val="5254"/>
              <a:buNone/>
              <a:defRPr sz="5254">
                <a:solidFill>
                  <a:schemeClr val="dk1"/>
                </a:solidFill>
              </a:defRPr>
            </a:lvl1pPr>
            <a:lvl2pPr marL="914400" lvl="1" indent="-228600" algn="l">
              <a:lnSpc>
                <a:spcPct val="90000"/>
              </a:lnSpc>
              <a:spcBef>
                <a:spcPts val="1095"/>
              </a:spcBef>
              <a:spcAft>
                <a:spcPts val="0"/>
              </a:spcAft>
              <a:buClr>
                <a:srgbClr val="888888"/>
              </a:buClr>
              <a:buSzPts val="4378"/>
              <a:buNone/>
              <a:defRPr sz="4378">
                <a:solidFill>
                  <a:srgbClr val="888888"/>
                </a:solidFill>
              </a:defRPr>
            </a:lvl2pPr>
            <a:lvl3pPr marL="1371600" lvl="2" indent="-228600" algn="l">
              <a:lnSpc>
                <a:spcPct val="90000"/>
              </a:lnSpc>
              <a:spcBef>
                <a:spcPts val="1095"/>
              </a:spcBef>
              <a:spcAft>
                <a:spcPts val="0"/>
              </a:spcAft>
              <a:buClr>
                <a:srgbClr val="888888"/>
              </a:buClr>
              <a:buSzPts val="3940"/>
              <a:buNone/>
              <a:defRPr sz="3940">
                <a:solidFill>
                  <a:srgbClr val="888888"/>
                </a:solidFill>
              </a:defRPr>
            </a:lvl3pPr>
            <a:lvl4pPr marL="1828800" lvl="3" indent="-228600" algn="l">
              <a:lnSpc>
                <a:spcPct val="90000"/>
              </a:lnSpc>
              <a:spcBef>
                <a:spcPts val="1095"/>
              </a:spcBef>
              <a:spcAft>
                <a:spcPts val="0"/>
              </a:spcAft>
              <a:buClr>
                <a:srgbClr val="888888"/>
              </a:buClr>
              <a:buSzPts val="3503"/>
              <a:buNone/>
              <a:defRPr sz="3503">
                <a:solidFill>
                  <a:srgbClr val="888888"/>
                </a:solidFill>
              </a:defRPr>
            </a:lvl4pPr>
            <a:lvl5pPr marL="2286000" lvl="4" indent="-228600" algn="l">
              <a:lnSpc>
                <a:spcPct val="90000"/>
              </a:lnSpc>
              <a:spcBef>
                <a:spcPts val="1095"/>
              </a:spcBef>
              <a:spcAft>
                <a:spcPts val="0"/>
              </a:spcAft>
              <a:buClr>
                <a:srgbClr val="888888"/>
              </a:buClr>
              <a:buSzPts val="3503"/>
              <a:buNone/>
              <a:defRPr sz="3503">
                <a:solidFill>
                  <a:srgbClr val="888888"/>
                </a:solidFill>
              </a:defRPr>
            </a:lvl5pPr>
            <a:lvl6pPr marL="2743200" lvl="5" indent="-228600" algn="l">
              <a:lnSpc>
                <a:spcPct val="90000"/>
              </a:lnSpc>
              <a:spcBef>
                <a:spcPts val="1095"/>
              </a:spcBef>
              <a:spcAft>
                <a:spcPts val="0"/>
              </a:spcAft>
              <a:buClr>
                <a:srgbClr val="888888"/>
              </a:buClr>
              <a:buSzPts val="3503"/>
              <a:buNone/>
              <a:defRPr sz="3503">
                <a:solidFill>
                  <a:srgbClr val="888888"/>
                </a:solidFill>
              </a:defRPr>
            </a:lvl6pPr>
            <a:lvl7pPr marL="3200400" lvl="6" indent="-228600" algn="l">
              <a:lnSpc>
                <a:spcPct val="90000"/>
              </a:lnSpc>
              <a:spcBef>
                <a:spcPts val="1095"/>
              </a:spcBef>
              <a:spcAft>
                <a:spcPts val="0"/>
              </a:spcAft>
              <a:buClr>
                <a:srgbClr val="888888"/>
              </a:buClr>
              <a:buSzPts val="3503"/>
              <a:buNone/>
              <a:defRPr sz="3503">
                <a:solidFill>
                  <a:srgbClr val="888888"/>
                </a:solidFill>
              </a:defRPr>
            </a:lvl7pPr>
            <a:lvl8pPr marL="3657600" lvl="7" indent="-228600" algn="l">
              <a:lnSpc>
                <a:spcPct val="90000"/>
              </a:lnSpc>
              <a:spcBef>
                <a:spcPts val="1095"/>
              </a:spcBef>
              <a:spcAft>
                <a:spcPts val="0"/>
              </a:spcAft>
              <a:buClr>
                <a:srgbClr val="888888"/>
              </a:buClr>
              <a:buSzPts val="3503"/>
              <a:buNone/>
              <a:defRPr sz="3503">
                <a:solidFill>
                  <a:srgbClr val="888888"/>
                </a:solidFill>
              </a:defRPr>
            </a:lvl8pPr>
            <a:lvl9pPr marL="4114800" lvl="8" indent="-228600" algn="l">
              <a:lnSpc>
                <a:spcPct val="90000"/>
              </a:lnSpc>
              <a:spcBef>
                <a:spcPts val="1095"/>
              </a:spcBef>
              <a:spcAft>
                <a:spcPts val="0"/>
              </a:spcAft>
              <a:buClr>
                <a:srgbClr val="888888"/>
              </a:buClr>
              <a:buSzPts val="3503"/>
              <a:buNone/>
              <a:defRPr sz="3503">
                <a:solidFill>
                  <a:srgbClr val="888888"/>
                </a:solidFill>
              </a:defRPr>
            </a:lvl9pPr>
          </a:lstStyle>
          <a:p>
            <a:endParaRPr/>
          </a:p>
        </p:txBody>
      </p:sp>
      <p:sp>
        <p:nvSpPr>
          <p:cNvPr id="26" name="Google Shape;26;p5"/>
          <p:cNvSpPr txBox="1">
            <a:spLocks noGrp="1"/>
          </p:cNvSpPr>
          <p:nvPr>
            <p:ph type="dt" idx="10"/>
          </p:nvPr>
        </p:nvSpPr>
        <p:spPr>
          <a:xfrm>
            <a:off x="1376154" y="23056488"/>
            <a:ext cx="4503777" cy="13244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6630561" y="23056488"/>
            <a:ext cx="6755666" cy="13244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14136856" y="23056488"/>
            <a:ext cx="4503777" cy="132442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376154" y="1324429"/>
            <a:ext cx="17264480" cy="48082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376154" y="6622117"/>
            <a:ext cx="8507135" cy="1578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189"/>
              </a:spcBef>
              <a:spcAft>
                <a:spcPts val="0"/>
              </a:spcAft>
              <a:buClr>
                <a:schemeClr val="dk1"/>
              </a:buClr>
              <a:buSzPts val="1800"/>
              <a:buChar char="•"/>
              <a:defRPr/>
            </a:lvl1pPr>
            <a:lvl2pPr marL="914400" lvl="1" indent="-342900" algn="l">
              <a:lnSpc>
                <a:spcPct val="90000"/>
              </a:lnSpc>
              <a:spcBef>
                <a:spcPts val="1095"/>
              </a:spcBef>
              <a:spcAft>
                <a:spcPts val="0"/>
              </a:spcAft>
              <a:buClr>
                <a:schemeClr val="dk1"/>
              </a:buClr>
              <a:buSzPts val="1800"/>
              <a:buChar char="•"/>
              <a:defRPr/>
            </a:lvl2pPr>
            <a:lvl3pPr marL="1371600" lvl="2" indent="-342900" algn="l">
              <a:lnSpc>
                <a:spcPct val="90000"/>
              </a:lnSpc>
              <a:spcBef>
                <a:spcPts val="1095"/>
              </a:spcBef>
              <a:spcAft>
                <a:spcPts val="0"/>
              </a:spcAft>
              <a:buClr>
                <a:schemeClr val="dk1"/>
              </a:buClr>
              <a:buSzPts val="1800"/>
              <a:buChar char="•"/>
              <a:defRPr/>
            </a:lvl3pPr>
            <a:lvl4pPr marL="1828800" lvl="3" indent="-342900" algn="l">
              <a:lnSpc>
                <a:spcPct val="90000"/>
              </a:lnSpc>
              <a:spcBef>
                <a:spcPts val="1095"/>
              </a:spcBef>
              <a:spcAft>
                <a:spcPts val="0"/>
              </a:spcAft>
              <a:buClr>
                <a:schemeClr val="dk1"/>
              </a:buClr>
              <a:buSzPts val="1800"/>
              <a:buChar char="•"/>
              <a:defRPr/>
            </a:lvl4pPr>
            <a:lvl5pPr marL="2286000" lvl="4" indent="-342900" algn="l">
              <a:lnSpc>
                <a:spcPct val="90000"/>
              </a:lnSpc>
              <a:spcBef>
                <a:spcPts val="1095"/>
              </a:spcBef>
              <a:spcAft>
                <a:spcPts val="0"/>
              </a:spcAft>
              <a:buClr>
                <a:schemeClr val="dk1"/>
              </a:buClr>
              <a:buSzPts val="1800"/>
              <a:buChar char="•"/>
              <a:defRPr/>
            </a:lvl5pPr>
            <a:lvl6pPr marL="2743200" lvl="5" indent="-342900" algn="l">
              <a:lnSpc>
                <a:spcPct val="90000"/>
              </a:lnSpc>
              <a:spcBef>
                <a:spcPts val="1095"/>
              </a:spcBef>
              <a:spcAft>
                <a:spcPts val="0"/>
              </a:spcAft>
              <a:buClr>
                <a:schemeClr val="dk1"/>
              </a:buClr>
              <a:buSzPts val="1800"/>
              <a:buChar char="•"/>
              <a:defRPr/>
            </a:lvl6pPr>
            <a:lvl7pPr marL="3200400" lvl="6" indent="-342900" algn="l">
              <a:lnSpc>
                <a:spcPct val="90000"/>
              </a:lnSpc>
              <a:spcBef>
                <a:spcPts val="1095"/>
              </a:spcBef>
              <a:spcAft>
                <a:spcPts val="0"/>
              </a:spcAft>
              <a:buClr>
                <a:schemeClr val="dk1"/>
              </a:buClr>
              <a:buSzPts val="1800"/>
              <a:buChar char="•"/>
              <a:defRPr/>
            </a:lvl7pPr>
            <a:lvl8pPr marL="3657600" lvl="7" indent="-342900" algn="l">
              <a:lnSpc>
                <a:spcPct val="90000"/>
              </a:lnSpc>
              <a:spcBef>
                <a:spcPts val="1095"/>
              </a:spcBef>
              <a:spcAft>
                <a:spcPts val="0"/>
              </a:spcAft>
              <a:buClr>
                <a:schemeClr val="dk1"/>
              </a:buClr>
              <a:buSzPts val="1800"/>
              <a:buChar char="•"/>
              <a:defRPr/>
            </a:lvl8pPr>
            <a:lvl9pPr marL="4114800" lvl="8" indent="-342900" algn="l">
              <a:lnSpc>
                <a:spcPct val="90000"/>
              </a:lnSpc>
              <a:spcBef>
                <a:spcPts val="1095"/>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0133499" y="6622117"/>
            <a:ext cx="8507135" cy="1578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189"/>
              </a:spcBef>
              <a:spcAft>
                <a:spcPts val="0"/>
              </a:spcAft>
              <a:buClr>
                <a:schemeClr val="dk1"/>
              </a:buClr>
              <a:buSzPts val="1800"/>
              <a:buChar char="•"/>
              <a:defRPr/>
            </a:lvl1pPr>
            <a:lvl2pPr marL="914400" lvl="1" indent="-342900" algn="l">
              <a:lnSpc>
                <a:spcPct val="90000"/>
              </a:lnSpc>
              <a:spcBef>
                <a:spcPts val="1095"/>
              </a:spcBef>
              <a:spcAft>
                <a:spcPts val="0"/>
              </a:spcAft>
              <a:buClr>
                <a:schemeClr val="dk1"/>
              </a:buClr>
              <a:buSzPts val="1800"/>
              <a:buChar char="•"/>
              <a:defRPr/>
            </a:lvl2pPr>
            <a:lvl3pPr marL="1371600" lvl="2" indent="-342900" algn="l">
              <a:lnSpc>
                <a:spcPct val="90000"/>
              </a:lnSpc>
              <a:spcBef>
                <a:spcPts val="1095"/>
              </a:spcBef>
              <a:spcAft>
                <a:spcPts val="0"/>
              </a:spcAft>
              <a:buClr>
                <a:schemeClr val="dk1"/>
              </a:buClr>
              <a:buSzPts val="1800"/>
              <a:buChar char="•"/>
              <a:defRPr/>
            </a:lvl3pPr>
            <a:lvl4pPr marL="1828800" lvl="3" indent="-342900" algn="l">
              <a:lnSpc>
                <a:spcPct val="90000"/>
              </a:lnSpc>
              <a:spcBef>
                <a:spcPts val="1095"/>
              </a:spcBef>
              <a:spcAft>
                <a:spcPts val="0"/>
              </a:spcAft>
              <a:buClr>
                <a:schemeClr val="dk1"/>
              </a:buClr>
              <a:buSzPts val="1800"/>
              <a:buChar char="•"/>
              <a:defRPr/>
            </a:lvl4pPr>
            <a:lvl5pPr marL="2286000" lvl="4" indent="-342900" algn="l">
              <a:lnSpc>
                <a:spcPct val="90000"/>
              </a:lnSpc>
              <a:spcBef>
                <a:spcPts val="1095"/>
              </a:spcBef>
              <a:spcAft>
                <a:spcPts val="0"/>
              </a:spcAft>
              <a:buClr>
                <a:schemeClr val="dk1"/>
              </a:buClr>
              <a:buSzPts val="1800"/>
              <a:buChar char="•"/>
              <a:defRPr/>
            </a:lvl5pPr>
            <a:lvl6pPr marL="2743200" lvl="5" indent="-342900" algn="l">
              <a:lnSpc>
                <a:spcPct val="90000"/>
              </a:lnSpc>
              <a:spcBef>
                <a:spcPts val="1095"/>
              </a:spcBef>
              <a:spcAft>
                <a:spcPts val="0"/>
              </a:spcAft>
              <a:buClr>
                <a:schemeClr val="dk1"/>
              </a:buClr>
              <a:buSzPts val="1800"/>
              <a:buChar char="•"/>
              <a:defRPr/>
            </a:lvl6pPr>
            <a:lvl7pPr marL="3200400" lvl="6" indent="-342900" algn="l">
              <a:lnSpc>
                <a:spcPct val="90000"/>
              </a:lnSpc>
              <a:spcBef>
                <a:spcPts val="1095"/>
              </a:spcBef>
              <a:spcAft>
                <a:spcPts val="0"/>
              </a:spcAft>
              <a:buClr>
                <a:schemeClr val="dk1"/>
              </a:buClr>
              <a:buSzPts val="1800"/>
              <a:buChar char="•"/>
              <a:defRPr/>
            </a:lvl7pPr>
            <a:lvl8pPr marL="3657600" lvl="7" indent="-342900" algn="l">
              <a:lnSpc>
                <a:spcPct val="90000"/>
              </a:lnSpc>
              <a:spcBef>
                <a:spcPts val="1095"/>
              </a:spcBef>
              <a:spcAft>
                <a:spcPts val="0"/>
              </a:spcAft>
              <a:buClr>
                <a:schemeClr val="dk1"/>
              </a:buClr>
              <a:buSzPts val="1800"/>
              <a:buChar char="•"/>
              <a:defRPr/>
            </a:lvl8pPr>
            <a:lvl9pPr marL="4114800" lvl="8" indent="-342900" algn="l">
              <a:lnSpc>
                <a:spcPct val="90000"/>
              </a:lnSpc>
              <a:spcBef>
                <a:spcPts val="1095"/>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1376154" y="23056488"/>
            <a:ext cx="4503777" cy="13244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6630561" y="23056488"/>
            <a:ext cx="6755666" cy="13244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14136856" y="23056488"/>
            <a:ext cx="4503777" cy="132442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378761" y="1324429"/>
            <a:ext cx="17264480" cy="48082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1378764" y="6098108"/>
            <a:ext cx="8468038" cy="298858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189"/>
              </a:spcBef>
              <a:spcAft>
                <a:spcPts val="0"/>
              </a:spcAft>
              <a:buClr>
                <a:schemeClr val="dk1"/>
              </a:buClr>
              <a:buSzPts val="5254"/>
              <a:buNone/>
              <a:defRPr sz="5254" b="1"/>
            </a:lvl1pPr>
            <a:lvl2pPr marL="914400" lvl="1" indent="-228600" algn="l">
              <a:lnSpc>
                <a:spcPct val="90000"/>
              </a:lnSpc>
              <a:spcBef>
                <a:spcPts val="1095"/>
              </a:spcBef>
              <a:spcAft>
                <a:spcPts val="0"/>
              </a:spcAft>
              <a:buClr>
                <a:schemeClr val="dk1"/>
              </a:buClr>
              <a:buSzPts val="4378"/>
              <a:buNone/>
              <a:defRPr sz="4378" b="1"/>
            </a:lvl2pPr>
            <a:lvl3pPr marL="1371600" lvl="2" indent="-228600" algn="l">
              <a:lnSpc>
                <a:spcPct val="90000"/>
              </a:lnSpc>
              <a:spcBef>
                <a:spcPts val="1095"/>
              </a:spcBef>
              <a:spcAft>
                <a:spcPts val="0"/>
              </a:spcAft>
              <a:buClr>
                <a:schemeClr val="dk1"/>
              </a:buClr>
              <a:buSzPts val="3940"/>
              <a:buNone/>
              <a:defRPr sz="3940" b="1"/>
            </a:lvl3pPr>
            <a:lvl4pPr marL="1828800" lvl="3" indent="-228600" algn="l">
              <a:lnSpc>
                <a:spcPct val="90000"/>
              </a:lnSpc>
              <a:spcBef>
                <a:spcPts val="1095"/>
              </a:spcBef>
              <a:spcAft>
                <a:spcPts val="0"/>
              </a:spcAft>
              <a:buClr>
                <a:schemeClr val="dk1"/>
              </a:buClr>
              <a:buSzPts val="3503"/>
              <a:buNone/>
              <a:defRPr sz="3503" b="1"/>
            </a:lvl4pPr>
            <a:lvl5pPr marL="2286000" lvl="4" indent="-228600" algn="l">
              <a:lnSpc>
                <a:spcPct val="90000"/>
              </a:lnSpc>
              <a:spcBef>
                <a:spcPts val="1095"/>
              </a:spcBef>
              <a:spcAft>
                <a:spcPts val="0"/>
              </a:spcAft>
              <a:buClr>
                <a:schemeClr val="dk1"/>
              </a:buClr>
              <a:buSzPts val="3503"/>
              <a:buNone/>
              <a:defRPr sz="3503" b="1"/>
            </a:lvl5pPr>
            <a:lvl6pPr marL="2743200" lvl="5" indent="-228600" algn="l">
              <a:lnSpc>
                <a:spcPct val="90000"/>
              </a:lnSpc>
              <a:spcBef>
                <a:spcPts val="1095"/>
              </a:spcBef>
              <a:spcAft>
                <a:spcPts val="0"/>
              </a:spcAft>
              <a:buClr>
                <a:schemeClr val="dk1"/>
              </a:buClr>
              <a:buSzPts val="3503"/>
              <a:buNone/>
              <a:defRPr sz="3503" b="1"/>
            </a:lvl6pPr>
            <a:lvl7pPr marL="3200400" lvl="6" indent="-228600" algn="l">
              <a:lnSpc>
                <a:spcPct val="90000"/>
              </a:lnSpc>
              <a:spcBef>
                <a:spcPts val="1095"/>
              </a:spcBef>
              <a:spcAft>
                <a:spcPts val="0"/>
              </a:spcAft>
              <a:buClr>
                <a:schemeClr val="dk1"/>
              </a:buClr>
              <a:buSzPts val="3503"/>
              <a:buNone/>
              <a:defRPr sz="3503" b="1"/>
            </a:lvl7pPr>
            <a:lvl8pPr marL="3657600" lvl="7" indent="-228600" algn="l">
              <a:lnSpc>
                <a:spcPct val="90000"/>
              </a:lnSpc>
              <a:spcBef>
                <a:spcPts val="1095"/>
              </a:spcBef>
              <a:spcAft>
                <a:spcPts val="0"/>
              </a:spcAft>
              <a:buClr>
                <a:schemeClr val="dk1"/>
              </a:buClr>
              <a:buSzPts val="3503"/>
              <a:buNone/>
              <a:defRPr sz="3503" b="1"/>
            </a:lvl8pPr>
            <a:lvl9pPr marL="4114800" lvl="8" indent="-228600" algn="l">
              <a:lnSpc>
                <a:spcPct val="90000"/>
              </a:lnSpc>
              <a:spcBef>
                <a:spcPts val="1095"/>
              </a:spcBef>
              <a:spcAft>
                <a:spcPts val="0"/>
              </a:spcAft>
              <a:buClr>
                <a:schemeClr val="dk1"/>
              </a:buClr>
              <a:buSzPts val="3503"/>
              <a:buNone/>
              <a:defRPr sz="3503" b="1"/>
            </a:lvl9pPr>
          </a:lstStyle>
          <a:p>
            <a:endParaRPr/>
          </a:p>
        </p:txBody>
      </p:sp>
      <p:sp>
        <p:nvSpPr>
          <p:cNvPr id="39" name="Google Shape;39;p7"/>
          <p:cNvSpPr txBox="1">
            <a:spLocks noGrp="1"/>
          </p:cNvSpPr>
          <p:nvPr>
            <p:ph type="body" idx="2"/>
          </p:nvPr>
        </p:nvSpPr>
        <p:spPr>
          <a:xfrm>
            <a:off x="1378764" y="9086695"/>
            <a:ext cx="8468038" cy="133651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189"/>
              </a:spcBef>
              <a:spcAft>
                <a:spcPts val="0"/>
              </a:spcAft>
              <a:buClr>
                <a:schemeClr val="dk1"/>
              </a:buClr>
              <a:buSzPts val="1800"/>
              <a:buChar char="•"/>
              <a:defRPr/>
            </a:lvl1pPr>
            <a:lvl2pPr marL="914400" lvl="1" indent="-342900" algn="l">
              <a:lnSpc>
                <a:spcPct val="90000"/>
              </a:lnSpc>
              <a:spcBef>
                <a:spcPts val="1095"/>
              </a:spcBef>
              <a:spcAft>
                <a:spcPts val="0"/>
              </a:spcAft>
              <a:buClr>
                <a:schemeClr val="dk1"/>
              </a:buClr>
              <a:buSzPts val="1800"/>
              <a:buChar char="•"/>
              <a:defRPr/>
            </a:lvl2pPr>
            <a:lvl3pPr marL="1371600" lvl="2" indent="-342900" algn="l">
              <a:lnSpc>
                <a:spcPct val="90000"/>
              </a:lnSpc>
              <a:spcBef>
                <a:spcPts val="1095"/>
              </a:spcBef>
              <a:spcAft>
                <a:spcPts val="0"/>
              </a:spcAft>
              <a:buClr>
                <a:schemeClr val="dk1"/>
              </a:buClr>
              <a:buSzPts val="1800"/>
              <a:buChar char="•"/>
              <a:defRPr/>
            </a:lvl3pPr>
            <a:lvl4pPr marL="1828800" lvl="3" indent="-342900" algn="l">
              <a:lnSpc>
                <a:spcPct val="90000"/>
              </a:lnSpc>
              <a:spcBef>
                <a:spcPts val="1095"/>
              </a:spcBef>
              <a:spcAft>
                <a:spcPts val="0"/>
              </a:spcAft>
              <a:buClr>
                <a:schemeClr val="dk1"/>
              </a:buClr>
              <a:buSzPts val="1800"/>
              <a:buChar char="•"/>
              <a:defRPr/>
            </a:lvl4pPr>
            <a:lvl5pPr marL="2286000" lvl="4" indent="-342900" algn="l">
              <a:lnSpc>
                <a:spcPct val="90000"/>
              </a:lnSpc>
              <a:spcBef>
                <a:spcPts val="1095"/>
              </a:spcBef>
              <a:spcAft>
                <a:spcPts val="0"/>
              </a:spcAft>
              <a:buClr>
                <a:schemeClr val="dk1"/>
              </a:buClr>
              <a:buSzPts val="1800"/>
              <a:buChar char="•"/>
              <a:defRPr/>
            </a:lvl5pPr>
            <a:lvl6pPr marL="2743200" lvl="5" indent="-342900" algn="l">
              <a:lnSpc>
                <a:spcPct val="90000"/>
              </a:lnSpc>
              <a:spcBef>
                <a:spcPts val="1095"/>
              </a:spcBef>
              <a:spcAft>
                <a:spcPts val="0"/>
              </a:spcAft>
              <a:buClr>
                <a:schemeClr val="dk1"/>
              </a:buClr>
              <a:buSzPts val="1800"/>
              <a:buChar char="•"/>
              <a:defRPr/>
            </a:lvl6pPr>
            <a:lvl7pPr marL="3200400" lvl="6" indent="-342900" algn="l">
              <a:lnSpc>
                <a:spcPct val="90000"/>
              </a:lnSpc>
              <a:spcBef>
                <a:spcPts val="1095"/>
              </a:spcBef>
              <a:spcAft>
                <a:spcPts val="0"/>
              </a:spcAft>
              <a:buClr>
                <a:schemeClr val="dk1"/>
              </a:buClr>
              <a:buSzPts val="1800"/>
              <a:buChar char="•"/>
              <a:defRPr/>
            </a:lvl7pPr>
            <a:lvl8pPr marL="3657600" lvl="7" indent="-342900" algn="l">
              <a:lnSpc>
                <a:spcPct val="90000"/>
              </a:lnSpc>
              <a:spcBef>
                <a:spcPts val="1095"/>
              </a:spcBef>
              <a:spcAft>
                <a:spcPts val="0"/>
              </a:spcAft>
              <a:buClr>
                <a:schemeClr val="dk1"/>
              </a:buClr>
              <a:buSzPts val="1800"/>
              <a:buChar char="•"/>
              <a:defRPr/>
            </a:lvl8pPr>
            <a:lvl9pPr marL="4114800" lvl="8" indent="-342900" algn="l">
              <a:lnSpc>
                <a:spcPct val="90000"/>
              </a:lnSpc>
              <a:spcBef>
                <a:spcPts val="1095"/>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0133500" y="6098108"/>
            <a:ext cx="8509742" cy="298858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189"/>
              </a:spcBef>
              <a:spcAft>
                <a:spcPts val="0"/>
              </a:spcAft>
              <a:buClr>
                <a:schemeClr val="dk1"/>
              </a:buClr>
              <a:buSzPts val="5254"/>
              <a:buNone/>
              <a:defRPr sz="5254" b="1"/>
            </a:lvl1pPr>
            <a:lvl2pPr marL="914400" lvl="1" indent="-228600" algn="l">
              <a:lnSpc>
                <a:spcPct val="90000"/>
              </a:lnSpc>
              <a:spcBef>
                <a:spcPts val="1095"/>
              </a:spcBef>
              <a:spcAft>
                <a:spcPts val="0"/>
              </a:spcAft>
              <a:buClr>
                <a:schemeClr val="dk1"/>
              </a:buClr>
              <a:buSzPts val="4378"/>
              <a:buNone/>
              <a:defRPr sz="4378" b="1"/>
            </a:lvl2pPr>
            <a:lvl3pPr marL="1371600" lvl="2" indent="-228600" algn="l">
              <a:lnSpc>
                <a:spcPct val="90000"/>
              </a:lnSpc>
              <a:spcBef>
                <a:spcPts val="1095"/>
              </a:spcBef>
              <a:spcAft>
                <a:spcPts val="0"/>
              </a:spcAft>
              <a:buClr>
                <a:schemeClr val="dk1"/>
              </a:buClr>
              <a:buSzPts val="3940"/>
              <a:buNone/>
              <a:defRPr sz="3940" b="1"/>
            </a:lvl3pPr>
            <a:lvl4pPr marL="1828800" lvl="3" indent="-228600" algn="l">
              <a:lnSpc>
                <a:spcPct val="90000"/>
              </a:lnSpc>
              <a:spcBef>
                <a:spcPts val="1095"/>
              </a:spcBef>
              <a:spcAft>
                <a:spcPts val="0"/>
              </a:spcAft>
              <a:buClr>
                <a:schemeClr val="dk1"/>
              </a:buClr>
              <a:buSzPts val="3503"/>
              <a:buNone/>
              <a:defRPr sz="3503" b="1"/>
            </a:lvl4pPr>
            <a:lvl5pPr marL="2286000" lvl="4" indent="-228600" algn="l">
              <a:lnSpc>
                <a:spcPct val="90000"/>
              </a:lnSpc>
              <a:spcBef>
                <a:spcPts val="1095"/>
              </a:spcBef>
              <a:spcAft>
                <a:spcPts val="0"/>
              </a:spcAft>
              <a:buClr>
                <a:schemeClr val="dk1"/>
              </a:buClr>
              <a:buSzPts val="3503"/>
              <a:buNone/>
              <a:defRPr sz="3503" b="1"/>
            </a:lvl5pPr>
            <a:lvl6pPr marL="2743200" lvl="5" indent="-228600" algn="l">
              <a:lnSpc>
                <a:spcPct val="90000"/>
              </a:lnSpc>
              <a:spcBef>
                <a:spcPts val="1095"/>
              </a:spcBef>
              <a:spcAft>
                <a:spcPts val="0"/>
              </a:spcAft>
              <a:buClr>
                <a:schemeClr val="dk1"/>
              </a:buClr>
              <a:buSzPts val="3503"/>
              <a:buNone/>
              <a:defRPr sz="3503" b="1"/>
            </a:lvl6pPr>
            <a:lvl7pPr marL="3200400" lvl="6" indent="-228600" algn="l">
              <a:lnSpc>
                <a:spcPct val="90000"/>
              </a:lnSpc>
              <a:spcBef>
                <a:spcPts val="1095"/>
              </a:spcBef>
              <a:spcAft>
                <a:spcPts val="0"/>
              </a:spcAft>
              <a:buClr>
                <a:schemeClr val="dk1"/>
              </a:buClr>
              <a:buSzPts val="3503"/>
              <a:buNone/>
              <a:defRPr sz="3503" b="1"/>
            </a:lvl7pPr>
            <a:lvl8pPr marL="3657600" lvl="7" indent="-228600" algn="l">
              <a:lnSpc>
                <a:spcPct val="90000"/>
              </a:lnSpc>
              <a:spcBef>
                <a:spcPts val="1095"/>
              </a:spcBef>
              <a:spcAft>
                <a:spcPts val="0"/>
              </a:spcAft>
              <a:buClr>
                <a:schemeClr val="dk1"/>
              </a:buClr>
              <a:buSzPts val="3503"/>
              <a:buNone/>
              <a:defRPr sz="3503" b="1"/>
            </a:lvl8pPr>
            <a:lvl9pPr marL="4114800" lvl="8" indent="-228600" algn="l">
              <a:lnSpc>
                <a:spcPct val="90000"/>
              </a:lnSpc>
              <a:spcBef>
                <a:spcPts val="1095"/>
              </a:spcBef>
              <a:spcAft>
                <a:spcPts val="0"/>
              </a:spcAft>
              <a:buClr>
                <a:schemeClr val="dk1"/>
              </a:buClr>
              <a:buSzPts val="3503"/>
              <a:buNone/>
              <a:defRPr sz="3503" b="1"/>
            </a:lvl9pPr>
          </a:lstStyle>
          <a:p>
            <a:endParaRPr/>
          </a:p>
        </p:txBody>
      </p:sp>
      <p:sp>
        <p:nvSpPr>
          <p:cNvPr id="41" name="Google Shape;41;p7"/>
          <p:cNvSpPr txBox="1">
            <a:spLocks noGrp="1"/>
          </p:cNvSpPr>
          <p:nvPr>
            <p:ph type="body" idx="4"/>
          </p:nvPr>
        </p:nvSpPr>
        <p:spPr>
          <a:xfrm>
            <a:off x="10133500" y="9086695"/>
            <a:ext cx="8509742" cy="133651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189"/>
              </a:spcBef>
              <a:spcAft>
                <a:spcPts val="0"/>
              </a:spcAft>
              <a:buClr>
                <a:schemeClr val="dk1"/>
              </a:buClr>
              <a:buSzPts val="1800"/>
              <a:buChar char="•"/>
              <a:defRPr/>
            </a:lvl1pPr>
            <a:lvl2pPr marL="914400" lvl="1" indent="-342900" algn="l">
              <a:lnSpc>
                <a:spcPct val="90000"/>
              </a:lnSpc>
              <a:spcBef>
                <a:spcPts val="1095"/>
              </a:spcBef>
              <a:spcAft>
                <a:spcPts val="0"/>
              </a:spcAft>
              <a:buClr>
                <a:schemeClr val="dk1"/>
              </a:buClr>
              <a:buSzPts val="1800"/>
              <a:buChar char="•"/>
              <a:defRPr/>
            </a:lvl2pPr>
            <a:lvl3pPr marL="1371600" lvl="2" indent="-342900" algn="l">
              <a:lnSpc>
                <a:spcPct val="90000"/>
              </a:lnSpc>
              <a:spcBef>
                <a:spcPts val="1095"/>
              </a:spcBef>
              <a:spcAft>
                <a:spcPts val="0"/>
              </a:spcAft>
              <a:buClr>
                <a:schemeClr val="dk1"/>
              </a:buClr>
              <a:buSzPts val="1800"/>
              <a:buChar char="•"/>
              <a:defRPr/>
            </a:lvl3pPr>
            <a:lvl4pPr marL="1828800" lvl="3" indent="-342900" algn="l">
              <a:lnSpc>
                <a:spcPct val="90000"/>
              </a:lnSpc>
              <a:spcBef>
                <a:spcPts val="1095"/>
              </a:spcBef>
              <a:spcAft>
                <a:spcPts val="0"/>
              </a:spcAft>
              <a:buClr>
                <a:schemeClr val="dk1"/>
              </a:buClr>
              <a:buSzPts val="1800"/>
              <a:buChar char="•"/>
              <a:defRPr/>
            </a:lvl4pPr>
            <a:lvl5pPr marL="2286000" lvl="4" indent="-342900" algn="l">
              <a:lnSpc>
                <a:spcPct val="90000"/>
              </a:lnSpc>
              <a:spcBef>
                <a:spcPts val="1095"/>
              </a:spcBef>
              <a:spcAft>
                <a:spcPts val="0"/>
              </a:spcAft>
              <a:buClr>
                <a:schemeClr val="dk1"/>
              </a:buClr>
              <a:buSzPts val="1800"/>
              <a:buChar char="•"/>
              <a:defRPr/>
            </a:lvl5pPr>
            <a:lvl6pPr marL="2743200" lvl="5" indent="-342900" algn="l">
              <a:lnSpc>
                <a:spcPct val="90000"/>
              </a:lnSpc>
              <a:spcBef>
                <a:spcPts val="1095"/>
              </a:spcBef>
              <a:spcAft>
                <a:spcPts val="0"/>
              </a:spcAft>
              <a:buClr>
                <a:schemeClr val="dk1"/>
              </a:buClr>
              <a:buSzPts val="1800"/>
              <a:buChar char="•"/>
              <a:defRPr/>
            </a:lvl6pPr>
            <a:lvl7pPr marL="3200400" lvl="6" indent="-342900" algn="l">
              <a:lnSpc>
                <a:spcPct val="90000"/>
              </a:lnSpc>
              <a:spcBef>
                <a:spcPts val="1095"/>
              </a:spcBef>
              <a:spcAft>
                <a:spcPts val="0"/>
              </a:spcAft>
              <a:buClr>
                <a:schemeClr val="dk1"/>
              </a:buClr>
              <a:buSzPts val="1800"/>
              <a:buChar char="•"/>
              <a:defRPr/>
            </a:lvl7pPr>
            <a:lvl8pPr marL="3657600" lvl="7" indent="-342900" algn="l">
              <a:lnSpc>
                <a:spcPct val="90000"/>
              </a:lnSpc>
              <a:spcBef>
                <a:spcPts val="1095"/>
              </a:spcBef>
              <a:spcAft>
                <a:spcPts val="0"/>
              </a:spcAft>
              <a:buClr>
                <a:schemeClr val="dk1"/>
              </a:buClr>
              <a:buSzPts val="1800"/>
              <a:buChar char="•"/>
              <a:defRPr/>
            </a:lvl8pPr>
            <a:lvl9pPr marL="4114800" lvl="8" indent="-342900" algn="l">
              <a:lnSpc>
                <a:spcPct val="90000"/>
              </a:lnSpc>
              <a:spcBef>
                <a:spcPts val="1095"/>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1376154" y="23056488"/>
            <a:ext cx="4503777" cy="13244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6630561" y="23056488"/>
            <a:ext cx="6755666" cy="13244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14136856" y="23056488"/>
            <a:ext cx="4503777" cy="132442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376154" y="1324429"/>
            <a:ext cx="17264480" cy="48082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376154" y="23056488"/>
            <a:ext cx="4503777" cy="13244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6630561" y="23056488"/>
            <a:ext cx="6755666" cy="13244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4136856" y="23056488"/>
            <a:ext cx="4503777" cy="132442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1376154" y="23056488"/>
            <a:ext cx="4503777" cy="13244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6630561" y="23056488"/>
            <a:ext cx="6755666" cy="13244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14136856" y="23056488"/>
            <a:ext cx="4503777" cy="132442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378761" y="1658408"/>
            <a:ext cx="6455935" cy="58044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005"/>
              <a:buFont typeface="Calibri"/>
              <a:buNone/>
              <a:defRPr sz="700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8509742" y="3581707"/>
            <a:ext cx="10133499" cy="17678172"/>
          </a:xfrm>
          <a:prstGeom prst="rect">
            <a:avLst/>
          </a:prstGeom>
          <a:noFill/>
          <a:ln>
            <a:noFill/>
          </a:ln>
        </p:spPr>
        <p:txBody>
          <a:bodyPr spcFirstLastPara="1" wrap="square" lIns="91425" tIns="45700" rIns="91425" bIns="45700" anchor="t" anchorCtr="0">
            <a:normAutofit/>
          </a:bodyPr>
          <a:lstStyle>
            <a:lvl1pPr marL="457200" lvl="0" indent="-673417" algn="l">
              <a:lnSpc>
                <a:spcPct val="90000"/>
              </a:lnSpc>
              <a:spcBef>
                <a:spcPts val="2189"/>
              </a:spcBef>
              <a:spcAft>
                <a:spcPts val="0"/>
              </a:spcAft>
              <a:buClr>
                <a:schemeClr val="dk1"/>
              </a:buClr>
              <a:buSzPts val="7005"/>
              <a:buChar char="•"/>
              <a:defRPr sz="7005"/>
            </a:lvl1pPr>
            <a:lvl2pPr marL="914400" lvl="1" indent="-617791" algn="l">
              <a:lnSpc>
                <a:spcPct val="90000"/>
              </a:lnSpc>
              <a:spcBef>
                <a:spcPts val="1095"/>
              </a:spcBef>
              <a:spcAft>
                <a:spcPts val="0"/>
              </a:spcAft>
              <a:buClr>
                <a:schemeClr val="dk1"/>
              </a:buClr>
              <a:buSzPts val="6129"/>
              <a:buChar char="•"/>
              <a:defRPr sz="6129"/>
            </a:lvl2pPr>
            <a:lvl3pPr marL="1371600" lvl="2" indent="-562229" algn="l">
              <a:lnSpc>
                <a:spcPct val="90000"/>
              </a:lnSpc>
              <a:spcBef>
                <a:spcPts val="1095"/>
              </a:spcBef>
              <a:spcAft>
                <a:spcPts val="0"/>
              </a:spcAft>
              <a:buClr>
                <a:schemeClr val="dk1"/>
              </a:buClr>
              <a:buSzPts val="5254"/>
              <a:buChar char="•"/>
              <a:defRPr sz="5254"/>
            </a:lvl3pPr>
            <a:lvl4pPr marL="1828800" lvl="3" indent="-506603" algn="l">
              <a:lnSpc>
                <a:spcPct val="90000"/>
              </a:lnSpc>
              <a:spcBef>
                <a:spcPts val="1095"/>
              </a:spcBef>
              <a:spcAft>
                <a:spcPts val="0"/>
              </a:spcAft>
              <a:buClr>
                <a:schemeClr val="dk1"/>
              </a:buClr>
              <a:buSzPts val="4378"/>
              <a:buChar char="•"/>
              <a:defRPr sz="4378"/>
            </a:lvl4pPr>
            <a:lvl5pPr marL="2286000" lvl="4" indent="-506603" algn="l">
              <a:lnSpc>
                <a:spcPct val="90000"/>
              </a:lnSpc>
              <a:spcBef>
                <a:spcPts val="1095"/>
              </a:spcBef>
              <a:spcAft>
                <a:spcPts val="0"/>
              </a:spcAft>
              <a:buClr>
                <a:schemeClr val="dk1"/>
              </a:buClr>
              <a:buSzPts val="4378"/>
              <a:buChar char="•"/>
              <a:defRPr sz="4378"/>
            </a:lvl5pPr>
            <a:lvl6pPr marL="2743200" lvl="5" indent="-506603" algn="l">
              <a:lnSpc>
                <a:spcPct val="90000"/>
              </a:lnSpc>
              <a:spcBef>
                <a:spcPts val="1095"/>
              </a:spcBef>
              <a:spcAft>
                <a:spcPts val="0"/>
              </a:spcAft>
              <a:buClr>
                <a:schemeClr val="dk1"/>
              </a:buClr>
              <a:buSzPts val="4378"/>
              <a:buChar char="•"/>
              <a:defRPr sz="4378"/>
            </a:lvl6pPr>
            <a:lvl7pPr marL="3200400" lvl="6" indent="-506603" algn="l">
              <a:lnSpc>
                <a:spcPct val="90000"/>
              </a:lnSpc>
              <a:spcBef>
                <a:spcPts val="1095"/>
              </a:spcBef>
              <a:spcAft>
                <a:spcPts val="0"/>
              </a:spcAft>
              <a:buClr>
                <a:schemeClr val="dk1"/>
              </a:buClr>
              <a:buSzPts val="4378"/>
              <a:buChar char="•"/>
              <a:defRPr sz="4378"/>
            </a:lvl7pPr>
            <a:lvl8pPr marL="3657600" lvl="7" indent="-506603" algn="l">
              <a:lnSpc>
                <a:spcPct val="90000"/>
              </a:lnSpc>
              <a:spcBef>
                <a:spcPts val="1095"/>
              </a:spcBef>
              <a:spcAft>
                <a:spcPts val="0"/>
              </a:spcAft>
              <a:buClr>
                <a:schemeClr val="dk1"/>
              </a:buClr>
              <a:buSzPts val="4378"/>
              <a:buChar char="•"/>
              <a:defRPr sz="4378"/>
            </a:lvl8pPr>
            <a:lvl9pPr marL="4114800" lvl="8" indent="-506603" algn="l">
              <a:lnSpc>
                <a:spcPct val="90000"/>
              </a:lnSpc>
              <a:spcBef>
                <a:spcPts val="1095"/>
              </a:spcBef>
              <a:spcAft>
                <a:spcPts val="0"/>
              </a:spcAft>
              <a:buClr>
                <a:schemeClr val="dk1"/>
              </a:buClr>
              <a:buSzPts val="4378"/>
              <a:buChar char="•"/>
              <a:defRPr sz="4378"/>
            </a:lvl9pPr>
          </a:lstStyle>
          <a:p>
            <a:endParaRPr/>
          </a:p>
        </p:txBody>
      </p:sp>
      <p:sp>
        <p:nvSpPr>
          <p:cNvPr id="57" name="Google Shape;57;p10"/>
          <p:cNvSpPr txBox="1">
            <a:spLocks noGrp="1"/>
          </p:cNvSpPr>
          <p:nvPr>
            <p:ph type="body" idx="2"/>
          </p:nvPr>
        </p:nvSpPr>
        <p:spPr>
          <a:xfrm>
            <a:off x="1378761" y="7462837"/>
            <a:ext cx="6455935" cy="138258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189"/>
              </a:spcBef>
              <a:spcAft>
                <a:spcPts val="0"/>
              </a:spcAft>
              <a:buClr>
                <a:schemeClr val="dk1"/>
              </a:buClr>
              <a:buSzPts val="3503"/>
              <a:buNone/>
              <a:defRPr sz="3503"/>
            </a:lvl1pPr>
            <a:lvl2pPr marL="914400" lvl="1" indent="-228600" algn="l">
              <a:lnSpc>
                <a:spcPct val="90000"/>
              </a:lnSpc>
              <a:spcBef>
                <a:spcPts val="1095"/>
              </a:spcBef>
              <a:spcAft>
                <a:spcPts val="0"/>
              </a:spcAft>
              <a:buClr>
                <a:schemeClr val="dk1"/>
              </a:buClr>
              <a:buSzPts val="3065"/>
              <a:buNone/>
              <a:defRPr sz="3065"/>
            </a:lvl2pPr>
            <a:lvl3pPr marL="1371600" lvl="2" indent="-228600" algn="l">
              <a:lnSpc>
                <a:spcPct val="90000"/>
              </a:lnSpc>
              <a:spcBef>
                <a:spcPts val="1095"/>
              </a:spcBef>
              <a:spcAft>
                <a:spcPts val="0"/>
              </a:spcAft>
              <a:buClr>
                <a:schemeClr val="dk1"/>
              </a:buClr>
              <a:buSzPts val="2627"/>
              <a:buNone/>
              <a:defRPr sz="2627"/>
            </a:lvl3pPr>
            <a:lvl4pPr marL="1828800" lvl="3" indent="-228600" algn="l">
              <a:lnSpc>
                <a:spcPct val="90000"/>
              </a:lnSpc>
              <a:spcBef>
                <a:spcPts val="1095"/>
              </a:spcBef>
              <a:spcAft>
                <a:spcPts val="0"/>
              </a:spcAft>
              <a:buClr>
                <a:schemeClr val="dk1"/>
              </a:buClr>
              <a:buSzPts val="2189"/>
              <a:buNone/>
              <a:defRPr sz="2189"/>
            </a:lvl4pPr>
            <a:lvl5pPr marL="2286000" lvl="4" indent="-228600" algn="l">
              <a:lnSpc>
                <a:spcPct val="90000"/>
              </a:lnSpc>
              <a:spcBef>
                <a:spcPts val="1095"/>
              </a:spcBef>
              <a:spcAft>
                <a:spcPts val="0"/>
              </a:spcAft>
              <a:buClr>
                <a:schemeClr val="dk1"/>
              </a:buClr>
              <a:buSzPts val="2189"/>
              <a:buNone/>
              <a:defRPr sz="2189"/>
            </a:lvl5pPr>
            <a:lvl6pPr marL="2743200" lvl="5" indent="-228600" algn="l">
              <a:lnSpc>
                <a:spcPct val="90000"/>
              </a:lnSpc>
              <a:spcBef>
                <a:spcPts val="1095"/>
              </a:spcBef>
              <a:spcAft>
                <a:spcPts val="0"/>
              </a:spcAft>
              <a:buClr>
                <a:schemeClr val="dk1"/>
              </a:buClr>
              <a:buSzPts val="2189"/>
              <a:buNone/>
              <a:defRPr sz="2189"/>
            </a:lvl6pPr>
            <a:lvl7pPr marL="3200400" lvl="6" indent="-228600" algn="l">
              <a:lnSpc>
                <a:spcPct val="90000"/>
              </a:lnSpc>
              <a:spcBef>
                <a:spcPts val="1095"/>
              </a:spcBef>
              <a:spcAft>
                <a:spcPts val="0"/>
              </a:spcAft>
              <a:buClr>
                <a:schemeClr val="dk1"/>
              </a:buClr>
              <a:buSzPts val="2189"/>
              <a:buNone/>
              <a:defRPr sz="2189"/>
            </a:lvl7pPr>
            <a:lvl8pPr marL="3657600" lvl="7" indent="-228600" algn="l">
              <a:lnSpc>
                <a:spcPct val="90000"/>
              </a:lnSpc>
              <a:spcBef>
                <a:spcPts val="1095"/>
              </a:spcBef>
              <a:spcAft>
                <a:spcPts val="0"/>
              </a:spcAft>
              <a:buClr>
                <a:schemeClr val="dk1"/>
              </a:buClr>
              <a:buSzPts val="2189"/>
              <a:buNone/>
              <a:defRPr sz="2189"/>
            </a:lvl8pPr>
            <a:lvl9pPr marL="4114800" lvl="8" indent="-228600" algn="l">
              <a:lnSpc>
                <a:spcPct val="90000"/>
              </a:lnSpc>
              <a:spcBef>
                <a:spcPts val="1095"/>
              </a:spcBef>
              <a:spcAft>
                <a:spcPts val="0"/>
              </a:spcAft>
              <a:buClr>
                <a:schemeClr val="dk1"/>
              </a:buClr>
              <a:buSzPts val="2189"/>
              <a:buNone/>
              <a:defRPr sz="2189"/>
            </a:lvl9pPr>
          </a:lstStyle>
          <a:p>
            <a:endParaRPr/>
          </a:p>
        </p:txBody>
      </p:sp>
      <p:sp>
        <p:nvSpPr>
          <p:cNvPr id="58" name="Google Shape;58;p10"/>
          <p:cNvSpPr txBox="1">
            <a:spLocks noGrp="1"/>
          </p:cNvSpPr>
          <p:nvPr>
            <p:ph type="dt" idx="10"/>
          </p:nvPr>
        </p:nvSpPr>
        <p:spPr>
          <a:xfrm>
            <a:off x="1376154" y="23056488"/>
            <a:ext cx="4503777" cy="13244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6630561" y="23056488"/>
            <a:ext cx="6755666" cy="13244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14136856" y="23056488"/>
            <a:ext cx="4503777" cy="132442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378761" y="1658408"/>
            <a:ext cx="6455935" cy="58044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005"/>
              <a:buFont typeface="Calibri"/>
              <a:buNone/>
              <a:defRPr sz="700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8509742" y="3581707"/>
            <a:ext cx="10133499" cy="1767817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189"/>
              </a:spcBef>
              <a:spcAft>
                <a:spcPts val="0"/>
              </a:spcAft>
              <a:buClr>
                <a:schemeClr val="dk1"/>
              </a:buClr>
              <a:buSzPts val="7005"/>
              <a:buFont typeface="Arial"/>
              <a:buNone/>
              <a:defRPr sz="7005" b="0" i="0" u="none" strike="noStrike" cap="none">
                <a:solidFill>
                  <a:schemeClr val="dk1"/>
                </a:solidFill>
                <a:latin typeface="Calibri"/>
                <a:ea typeface="Calibri"/>
                <a:cs typeface="Calibri"/>
                <a:sym typeface="Calibri"/>
              </a:defRPr>
            </a:lvl1pPr>
            <a:lvl2pPr marR="0" lvl="1" algn="l" rtl="0">
              <a:lnSpc>
                <a:spcPct val="90000"/>
              </a:lnSpc>
              <a:spcBef>
                <a:spcPts val="1095"/>
              </a:spcBef>
              <a:spcAft>
                <a:spcPts val="0"/>
              </a:spcAft>
              <a:buClr>
                <a:schemeClr val="dk1"/>
              </a:buClr>
              <a:buSzPts val="6129"/>
              <a:buFont typeface="Arial"/>
              <a:buNone/>
              <a:defRPr sz="6129" b="0" i="0" u="none" strike="noStrike" cap="none">
                <a:solidFill>
                  <a:schemeClr val="dk1"/>
                </a:solidFill>
                <a:latin typeface="Calibri"/>
                <a:ea typeface="Calibri"/>
                <a:cs typeface="Calibri"/>
                <a:sym typeface="Calibri"/>
              </a:defRPr>
            </a:lvl2pPr>
            <a:lvl3pPr marR="0" lvl="2" algn="l" rtl="0">
              <a:lnSpc>
                <a:spcPct val="90000"/>
              </a:lnSpc>
              <a:spcBef>
                <a:spcPts val="1095"/>
              </a:spcBef>
              <a:spcAft>
                <a:spcPts val="0"/>
              </a:spcAft>
              <a:buClr>
                <a:schemeClr val="dk1"/>
              </a:buClr>
              <a:buSzPts val="5254"/>
              <a:buFont typeface="Arial"/>
              <a:buNone/>
              <a:defRPr sz="5254" b="0" i="0" u="none" strike="noStrike" cap="none">
                <a:solidFill>
                  <a:schemeClr val="dk1"/>
                </a:solidFill>
                <a:latin typeface="Calibri"/>
                <a:ea typeface="Calibri"/>
                <a:cs typeface="Calibri"/>
                <a:sym typeface="Calibri"/>
              </a:defRPr>
            </a:lvl3pPr>
            <a:lvl4pPr marR="0" lvl="3" algn="l" rtl="0">
              <a:lnSpc>
                <a:spcPct val="90000"/>
              </a:lnSpc>
              <a:spcBef>
                <a:spcPts val="1095"/>
              </a:spcBef>
              <a:spcAft>
                <a:spcPts val="0"/>
              </a:spcAft>
              <a:buClr>
                <a:schemeClr val="dk1"/>
              </a:buClr>
              <a:buSzPts val="4378"/>
              <a:buFont typeface="Arial"/>
              <a:buNone/>
              <a:defRPr sz="4378" b="0" i="0" u="none" strike="noStrike" cap="none">
                <a:solidFill>
                  <a:schemeClr val="dk1"/>
                </a:solidFill>
                <a:latin typeface="Calibri"/>
                <a:ea typeface="Calibri"/>
                <a:cs typeface="Calibri"/>
                <a:sym typeface="Calibri"/>
              </a:defRPr>
            </a:lvl4pPr>
            <a:lvl5pPr marR="0" lvl="4" algn="l" rtl="0">
              <a:lnSpc>
                <a:spcPct val="90000"/>
              </a:lnSpc>
              <a:spcBef>
                <a:spcPts val="1095"/>
              </a:spcBef>
              <a:spcAft>
                <a:spcPts val="0"/>
              </a:spcAft>
              <a:buClr>
                <a:schemeClr val="dk1"/>
              </a:buClr>
              <a:buSzPts val="4378"/>
              <a:buFont typeface="Arial"/>
              <a:buNone/>
              <a:defRPr sz="4378" b="0" i="0" u="none" strike="noStrike" cap="none">
                <a:solidFill>
                  <a:schemeClr val="dk1"/>
                </a:solidFill>
                <a:latin typeface="Calibri"/>
                <a:ea typeface="Calibri"/>
                <a:cs typeface="Calibri"/>
                <a:sym typeface="Calibri"/>
              </a:defRPr>
            </a:lvl5pPr>
            <a:lvl6pPr marR="0" lvl="5" algn="l" rtl="0">
              <a:lnSpc>
                <a:spcPct val="90000"/>
              </a:lnSpc>
              <a:spcBef>
                <a:spcPts val="1095"/>
              </a:spcBef>
              <a:spcAft>
                <a:spcPts val="0"/>
              </a:spcAft>
              <a:buClr>
                <a:schemeClr val="dk1"/>
              </a:buClr>
              <a:buSzPts val="4378"/>
              <a:buFont typeface="Arial"/>
              <a:buNone/>
              <a:defRPr sz="4378" b="0" i="0" u="none" strike="noStrike" cap="none">
                <a:solidFill>
                  <a:schemeClr val="dk1"/>
                </a:solidFill>
                <a:latin typeface="Calibri"/>
                <a:ea typeface="Calibri"/>
                <a:cs typeface="Calibri"/>
                <a:sym typeface="Calibri"/>
              </a:defRPr>
            </a:lvl6pPr>
            <a:lvl7pPr marR="0" lvl="6" algn="l" rtl="0">
              <a:lnSpc>
                <a:spcPct val="90000"/>
              </a:lnSpc>
              <a:spcBef>
                <a:spcPts val="1095"/>
              </a:spcBef>
              <a:spcAft>
                <a:spcPts val="0"/>
              </a:spcAft>
              <a:buClr>
                <a:schemeClr val="dk1"/>
              </a:buClr>
              <a:buSzPts val="4378"/>
              <a:buFont typeface="Arial"/>
              <a:buNone/>
              <a:defRPr sz="4378" b="0" i="0" u="none" strike="noStrike" cap="none">
                <a:solidFill>
                  <a:schemeClr val="dk1"/>
                </a:solidFill>
                <a:latin typeface="Calibri"/>
                <a:ea typeface="Calibri"/>
                <a:cs typeface="Calibri"/>
                <a:sym typeface="Calibri"/>
              </a:defRPr>
            </a:lvl7pPr>
            <a:lvl8pPr marR="0" lvl="7" algn="l" rtl="0">
              <a:lnSpc>
                <a:spcPct val="90000"/>
              </a:lnSpc>
              <a:spcBef>
                <a:spcPts val="1095"/>
              </a:spcBef>
              <a:spcAft>
                <a:spcPts val="0"/>
              </a:spcAft>
              <a:buClr>
                <a:schemeClr val="dk1"/>
              </a:buClr>
              <a:buSzPts val="4378"/>
              <a:buFont typeface="Arial"/>
              <a:buNone/>
              <a:defRPr sz="4378" b="0" i="0" u="none" strike="noStrike" cap="none">
                <a:solidFill>
                  <a:schemeClr val="dk1"/>
                </a:solidFill>
                <a:latin typeface="Calibri"/>
                <a:ea typeface="Calibri"/>
                <a:cs typeface="Calibri"/>
                <a:sym typeface="Calibri"/>
              </a:defRPr>
            </a:lvl8pPr>
            <a:lvl9pPr marR="0" lvl="8" algn="l" rtl="0">
              <a:lnSpc>
                <a:spcPct val="90000"/>
              </a:lnSpc>
              <a:spcBef>
                <a:spcPts val="1095"/>
              </a:spcBef>
              <a:spcAft>
                <a:spcPts val="0"/>
              </a:spcAft>
              <a:buClr>
                <a:schemeClr val="dk1"/>
              </a:buClr>
              <a:buSzPts val="4378"/>
              <a:buFont typeface="Arial"/>
              <a:buNone/>
              <a:defRPr sz="4378"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1378761" y="7462837"/>
            <a:ext cx="6455935" cy="138258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189"/>
              </a:spcBef>
              <a:spcAft>
                <a:spcPts val="0"/>
              </a:spcAft>
              <a:buClr>
                <a:schemeClr val="dk1"/>
              </a:buClr>
              <a:buSzPts val="3503"/>
              <a:buNone/>
              <a:defRPr sz="3503"/>
            </a:lvl1pPr>
            <a:lvl2pPr marL="914400" lvl="1" indent="-228600" algn="l">
              <a:lnSpc>
                <a:spcPct val="90000"/>
              </a:lnSpc>
              <a:spcBef>
                <a:spcPts val="1095"/>
              </a:spcBef>
              <a:spcAft>
                <a:spcPts val="0"/>
              </a:spcAft>
              <a:buClr>
                <a:schemeClr val="dk1"/>
              </a:buClr>
              <a:buSzPts val="3065"/>
              <a:buNone/>
              <a:defRPr sz="3065"/>
            </a:lvl2pPr>
            <a:lvl3pPr marL="1371600" lvl="2" indent="-228600" algn="l">
              <a:lnSpc>
                <a:spcPct val="90000"/>
              </a:lnSpc>
              <a:spcBef>
                <a:spcPts val="1095"/>
              </a:spcBef>
              <a:spcAft>
                <a:spcPts val="0"/>
              </a:spcAft>
              <a:buClr>
                <a:schemeClr val="dk1"/>
              </a:buClr>
              <a:buSzPts val="2627"/>
              <a:buNone/>
              <a:defRPr sz="2627"/>
            </a:lvl3pPr>
            <a:lvl4pPr marL="1828800" lvl="3" indent="-228600" algn="l">
              <a:lnSpc>
                <a:spcPct val="90000"/>
              </a:lnSpc>
              <a:spcBef>
                <a:spcPts val="1095"/>
              </a:spcBef>
              <a:spcAft>
                <a:spcPts val="0"/>
              </a:spcAft>
              <a:buClr>
                <a:schemeClr val="dk1"/>
              </a:buClr>
              <a:buSzPts val="2189"/>
              <a:buNone/>
              <a:defRPr sz="2189"/>
            </a:lvl4pPr>
            <a:lvl5pPr marL="2286000" lvl="4" indent="-228600" algn="l">
              <a:lnSpc>
                <a:spcPct val="90000"/>
              </a:lnSpc>
              <a:spcBef>
                <a:spcPts val="1095"/>
              </a:spcBef>
              <a:spcAft>
                <a:spcPts val="0"/>
              </a:spcAft>
              <a:buClr>
                <a:schemeClr val="dk1"/>
              </a:buClr>
              <a:buSzPts val="2189"/>
              <a:buNone/>
              <a:defRPr sz="2189"/>
            </a:lvl5pPr>
            <a:lvl6pPr marL="2743200" lvl="5" indent="-228600" algn="l">
              <a:lnSpc>
                <a:spcPct val="90000"/>
              </a:lnSpc>
              <a:spcBef>
                <a:spcPts val="1095"/>
              </a:spcBef>
              <a:spcAft>
                <a:spcPts val="0"/>
              </a:spcAft>
              <a:buClr>
                <a:schemeClr val="dk1"/>
              </a:buClr>
              <a:buSzPts val="2189"/>
              <a:buNone/>
              <a:defRPr sz="2189"/>
            </a:lvl6pPr>
            <a:lvl7pPr marL="3200400" lvl="6" indent="-228600" algn="l">
              <a:lnSpc>
                <a:spcPct val="90000"/>
              </a:lnSpc>
              <a:spcBef>
                <a:spcPts val="1095"/>
              </a:spcBef>
              <a:spcAft>
                <a:spcPts val="0"/>
              </a:spcAft>
              <a:buClr>
                <a:schemeClr val="dk1"/>
              </a:buClr>
              <a:buSzPts val="2189"/>
              <a:buNone/>
              <a:defRPr sz="2189"/>
            </a:lvl7pPr>
            <a:lvl8pPr marL="3657600" lvl="7" indent="-228600" algn="l">
              <a:lnSpc>
                <a:spcPct val="90000"/>
              </a:lnSpc>
              <a:spcBef>
                <a:spcPts val="1095"/>
              </a:spcBef>
              <a:spcAft>
                <a:spcPts val="0"/>
              </a:spcAft>
              <a:buClr>
                <a:schemeClr val="dk1"/>
              </a:buClr>
              <a:buSzPts val="2189"/>
              <a:buNone/>
              <a:defRPr sz="2189"/>
            </a:lvl8pPr>
            <a:lvl9pPr marL="4114800" lvl="8" indent="-228600" algn="l">
              <a:lnSpc>
                <a:spcPct val="90000"/>
              </a:lnSpc>
              <a:spcBef>
                <a:spcPts val="1095"/>
              </a:spcBef>
              <a:spcAft>
                <a:spcPts val="0"/>
              </a:spcAft>
              <a:buClr>
                <a:schemeClr val="dk1"/>
              </a:buClr>
              <a:buSzPts val="2189"/>
              <a:buNone/>
              <a:defRPr sz="2189"/>
            </a:lvl9pPr>
          </a:lstStyle>
          <a:p>
            <a:endParaRPr/>
          </a:p>
        </p:txBody>
      </p:sp>
      <p:sp>
        <p:nvSpPr>
          <p:cNvPr id="65" name="Google Shape;65;p11"/>
          <p:cNvSpPr txBox="1">
            <a:spLocks noGrp="1"/>
          </p:cNvSpPr>
          <p:nvPr>
            <p:ph type="dt" idx="10"/>
          </p:nvPr>
        </p:nvSpPr>
        <p:spPr>
          <a:xfrm>
            <a:off x="1376154" y="23056488"/>
            <a:ext cx="4503777" cy="13244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6630561" y="23056488"/>
            <a:ext cx="6755666" cy="13244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14136856" y="23056488"/>
            <a:ext cx="4503777" cy="132442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376154" y="1324429"/>
            <a:ext cx="17264480" cy="48082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9632"/>
              <a:buFont typeface="Calibri"/>
              <a:buNone/>
              <a:defRPr sz="9632"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1376154" y="6622117"/>
            <a:ext cx="17264480" cy="15783673"/>
          </a:xfrm>
          <a:prstGeom prst="rect">
            <a:avLst/>
          </a:prstGeom>
          <a:noFill/>
          <a:ln>
            <a:noFill/>
          </a:ln>
        </p:spPr>
        <p:txBody>
          <a:bodyPr spcFirstLastPara="1" wrap="square" lIns="91425" tIns="45700" rIns="91425" bIns="45700" anchor="t" anchorCtr="0">
            <a:normAutofit/>
          </a:bodyPr>
          <a:lstStyle>
            <a:lvl1pPr marL="457200" marR="0" lvl="0" indent="-617791" algn="l" rtl="0">
              <a:lnSpc>
                <a:spcPct val="90000"/>
              </a:lnSpc>
              <a:spcBef>
                <a:spcPts val="2189"/>
              </a:spcBef>
              <a:spcAft>
                <a:spcPts val="0"/>
              </a:spcAft>
              <a:buClr>
                <a:schemeClr val="dk1"/>
              </a:buClr>
              <a:buSzPts val="6129"/>
              <a:buFont typeface="Arial"/>
              <a:buChar char="•"/>
              <a:defRPr sz="6129" b="0" i="0" u="none" strike="noStrike" cap="none">
                <a:solidFill>
                  <a:schemeClr val="dk1"/>
                </a:solidFill>
                <a:latin typeface="Calibri"/>
                <a:ea typeface="Calibri"/>
                <a:cs typeface="Calibri"/>
                <a:sym typeface="Calibri"/>
              </a:defRPr>
            </a:lvl1pPr>
            <a:lvl2pPr marL="914400" marR="0" lvl="1" indent="-562229" algn="l" rtl="0">
              <a:lnSpc>
                <a:spcPct val="90000"/>
              </a:lnSpc>
              <a:spcBef>
                <a:spcPts val="1095"/>
              </a:spcBef>
              <a:spcAft>
                <a:spcPts val="0"/>
              </a:spcAft>
              <a:buClr>
                <a:schemeClr val="dk1"/>
              </a:buClr>
              <a:buSzPts val="5254"/>
              <a:buFont typeface="Arial"/>
              <a:buChar char="•"/>
              <a:defRPr sz="5254" b="0" i="0" u="none" strike="noStrike" cap="none">
                <a:solidFill>
                  <a:schemeClr val="dk1"/>
                </a:solidFill>
                <a:latin typeface="Calibri"/>
                <a:ea typeface="Calibri"/>
                <a:cs typeface="Calibri"/>
                <a:sym typeface="Calibri"/>
              </a:defRPr>
            </a:lvl2pPr>
            <a:lvl3pPr marL="1371600" marR="0" lvl="2" indent="-506603" algn="l" rtl="0">
              <a:lnSpc>
                <a:spcPct val="90000"/>
              </a:lnSpc>
              <a:spcBef>
                <a:spcPts val="1095"/>
              </a:spcBef>
              <a:spcAft>
                <a:spcPts val="0"/>
              </a:spcAft>
              <a:buClr>
                <a:schemeClr val="dk1"/>
              </a:buClr>
              <a:buSzPts val="4378"/>
              <a:buFont typeface="Arial"/>
              <a:buChar char="•"/>
              <a:defRPr sz="4378" b="0" i="0" u="none" strike="noStrike" cap="none">
                <a:solidFill>
                  <a:schemeClr val="dk1"/>
                </a:solidFill>
                <a:latin typeface="Calibri"/>
                <a:ea typeface="Calibri"/>
                <a:cs typeface="Calibri"/>
                <a:sym typeface="Calibri"/>
              </a:defRPr>
            </a:lvl3pPr>
            <a:lvl4pPr marL="1828800" marR="0" lvl="3" indent="-478789" algn="l" rtl="0">
              <a:lnSpc>
                <a:spcPct val="90000"/>
              </a:lnSpc>
              <a:spcBef>
                <a:spcPts val="1095"/>
              </a:spcBef>
              <a:spcAft>
                <a:spcPts val="0"/>
              </a:spcAft>
              <a:buClr>
                <a:schemeClr val="dk1"/>
              </a:buClr>
              <a:buSzPts val="3940"/>
              <a:buFont typeface="Arial"/>
              <a:buChar char="•"/>
              <a:defRPr sz="3940" b="0" i="0" u="none" strike="noStrike" cap="none">
                <a:solidFill>
                  <a:schemeClr val="dk1"/>
                </a:solidFill>
                <a:latin typeface="Calibri"/>
                <a:ea typeface="Calibri"/>
                <a:cs typeface="Calibri"/>
                <a:sym typeface="Calibri"/>
              </a:defRPr>
            </a:lvl4pPr>
            <a:lvl5pPr marL="2286000" marR="0" lvl="4" indent="-478789" algn="l" rtl="0">
              <a:lnSpc>
                <a:spcPct val="90000"/>
              </a:lnSpc>
              <a:spcBef>
                <a:spcPts val="1095"/>
              </a:spcBef>
              <a:spcAft>
                <a:spcPts val="0"/>
              </a:spcAft>
              <a:buClr>
                <a:schemeClr val="dk1"/>
              </a:buClr>
              <a:buSzPts val="3940"/>
              <a:buFont typeface="Arial"/>
              <a:buChar char="•"/>
              <a:defRPr sz="3940" b="0" i="0" u="none" strike="noStrike" cap="none">
                <a:solidFill>
                  <a:schemeClr val="dk1"/>
                </a:solidFill>
                <a:latin typeface="Calibri"/>
                <a:ea typeface="Calibri"/>
                <a:cs typeface="Calibri"/>
                <a:sym typeface="Calibri"/>
              </a:defRPr>
            </a:lvl5pPr>
            <a:lvl6pPr marL="2743200" marR="0" lvl="5" indent="-478789" algn="l" rtl="0">
              <a:lnSpc>
                <a:spcPct val="90000"/>
              </a:lnSpc>
              <a:spcBef>
                <a:spcPts val="1095"/>
              </a:spcBef>
              <a:spcAft>
                <a:spcPts val="0"/>
              </a:spcAft>
              <a:buClr>
                <a:schemeClr val="dk1"/>
              </a:buClr>
              <a:buSzPts val="3940"/>
              <a:buFont typeface="Arial"/>
              <a:buChar char="•"/>
              <a:defRPr sz="3940" b="0" i="0" u="none" strike="noStrike" cap="none">
                <a:solidFill>
                  <a:schemeClr val="dk1"/>
                </a:solidFill>
                <a:latin typeface="Calibri"/>
                <a:ea typeface="Calibri"/>
                <a:cs typeface="Calibri"/>
                <a:sym typeface="Calibri"/>
              </a:defRPr>
            </a:lvl6pPr>
            <a:lvl7pPr marL="3200400" marR="0" lvl="6" indent="-478789" algn="l" rtl="0">
              <a:lnSpc>
                <a:spcPct val="90000"/>
              </a:lnSpc>
              <a:spcBef>
                <a:spcPts val="1095"/>
              </a:spcBef>
              <a:spcAft>
                <a:spcPts val="0"/>
              </a:spcAft>
              <a:buClr>
                <a:schemeClr val="dk1"/>
              </a:buClr>
              <a:buSzPts val="3940"/>
              <a:buFont typeface="Arial"/>
              <a:buChar char="•"/>
              <a:defRPr sz="3940" b="0" i="0" u="none" strike="noStrike" cap="none">
                <a:solidFill>
                  <a:schemeClr val="dk1"/>
                </a:solidFill>
                <a:latin typeface="Calibri"/>
                <a:ea typeface="Calibri"/>
                <a:cs typeface="Calibri"/>
                <a:sym typeface="Calibri"/>
              </a:defRPr>
            </a:lvl7pPr>
            <a:lvl8pPr marL="3657600" marR="0" lvl="7" indent="-478789" algn="l" rtl="0">
              <a:lnSpc>
                <a:spcPct val="90000"/>
              </a:lnSpc>
              <a:spcBef>
                <a:spcPts val="1095"/>
              </a:spcBef>
              <a:spcAft>
                <a:spcPts val="0"/>
              </a:spcAft>
              <a:buClr>
                <a:schemeClr val="dk1"/>
              </a:buClr>
              <a:buSzPts val="3940"/>
              <a:buFont typeface="Arial"/>
              <a:buChar char="•"/>
              <a:defRPr sz="3940" b="0" i="0" u="none" strike="noStrike" cap="none">
                <a:solidFill>
                  <a:schemeClr val="dk1"/>
                </a:solidFill>
                <a:latin typeface="Calibri"/>
                <a:ea typeface="Calibri"/>
                <a:cs typeface="Calibri"/>
                <a:sym typeface="Calibri"/>
              </a:defRPr>
            </a:lvl8pPr>
            <a:lvl9pPr marL="4114800" marR="0" lvl="8" indent="-478790" algn="l" rtl="0">
              <a:lnSpc>
                <a:spcPct val="90000"/>
              </a:lnSpc>
              <a:spcBef>
                <a:spcPts val="1095"/>
              </a:spcBef>
              <a:spcAft>
                <a:spcPts val="0"/>
              </a:spcAft>
              <a:buClr>
                <a:schemeClr val="dk1"/>
              </a:buClr>
              <a:buSzPts val="3940"/>
              <a:buFont typeface="Arial"/>
              <a:buChar char="•"/>
              <a:defRPr sz="394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1376154" y="23056488"/>
            <a:ext cx="4503777" cy="132442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62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6630561" y="23056488"/>
            <a:ext cx="6755666" cy="132442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62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847"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14136856" y="23056488"/>
            <a:ext cx="4503777" cy="132442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627" b="0" i="0" u="none" strike="noStrike" cap="none">
                <a:solidFill>
                  <a:srgbClr val="888888"/>
                </a:solidFill>
                <a:latin typeface="Calibri"/>
                <a:ea typeface="Calibri"/>
                <a:cs typeface="Calibri"/>
                <a:sym typeface="Calibri"/>
              </a:defRPr>
            </a:lvl1pPr>
            <a:lvl2pPr marL="0" marR="0" lvl="1" indent="0" algn="r" rtl="0">
              <a:spcBef>
                <a:spcPts val="0"/>
              </a:spcBef>
              <a:buNone/>
              <a:defRPr sz="2627" b="0" i="0" u="none" strike="noStrike" cap="none">
                <a:solidFill>
                  <a:srgbClr val="888888"/>
                </a:solidFill>
                <a:latin typeface="Calibri"/>
                <a:ea typeface="Calibri"/>
                <a:cs typeface="Calibri"/>
                <a:sym typeface="Calibri"/>
              </a:defRPr>
            </a:lvl2pPr>
            <a:lvl3pPr marL="0" marR="0" lvl="2" indent="0" algn="r" rtl="0">
              <a:spcBef>
                <a:spcPts val="0"/>
              </a:spcBef>
              <a:buNone/>
              <a:defRPr sz="2627" b="0" i="0" u="none" strike="noStrike" cap="none">
                <a:solidFill>
                  <a:srgbClr val="888888"/>
                </a:solidFill>
                <a:latin typeface="Calibri"/>
                <a:ea typeface="Calibri"/>
                <a:cs typeface="Calibri"/>
                <a:sym typeface="Calibri"/>
              </a:defRPr>
            </a:lvl3pPr>
            <a:lvl4pPr marL="0" marR="0" lvl="3" indent="0" algn="r" rtl="0">
              <a:spcBef>
                <a:spcPts val="0"/>
              </a:spcBef>
              <a:buNone/>
              <a:defRPr sz="2627" b="0" i="0" u="none" strike="noStrike" cap="none">
                <a:solidFill>
                  <a:srgbClr val="888888"/>
                </a:solidFill>
                <a:latin typeface="Calibri"/>
                <a:ea typeface="Calibri"/>
                <a:cs typeface="Calibri"/>
                <a:sym typeface="Calibri"/>
              </a:defRPr>
            </a:lvl4pPr>
            <a:lvl5pPr marL="0" marR="0" lvl="4" indent="0" algn="r" rtl="0">
              <a:spcBef>
                <a:spcPts val="0"/>
              </a:spcBef>
              <a:buNone/>
              <a:defRPr sz="2627" b="0" i="0" u="none" strike="noStrike" cap="none">
                <a:solidFill>
                  <a:srgbClr val="888888"/>
                </a:solidFill>
                <a:latin typeface="Calibri"/>
                <a:ea typeface="Calibri"/>
                <a:cs typeface="Calibri"/>
                <a:sym typeface="Calibri"/>
              </a:defRPr>
            </a:lvl5pPr>
            <a:lvl6pPr marL="0" marR="0" lvl="5" indent="0" algn="r" rtl="0">
              <a:spcBef>
                <a:spcPts val="0"/>
              </a:spcBef>
              <a:buNone/>
              <a:defRPr sz="2627" b="0" i="0" u="none" strike="noStrike" cap="none">
                <a:solidFill>
                  <a:srgbClr val="888888"/>
                </a:solidFill>
                <a:latin typeface="Calibri"/>
                <a:ea typeface="Calibri"/>
                <a:cs typeface="Calibri"/>
                <a:sym typeface="Calibri"/>
              </a:defRPr>
            </a:lvl6pPr>
            <a:lvl7pPr marL="0" marR="0" lvl="6" indent="0" algn="r" rtl="0">
              <a:spcBef>
                <a:spcPts val="0"/>
              </a:spcBef>
              <a:buNone/>
              <a:defRPr sz="2627" b="0" i="0" u="none" strike="noStrike" cap="none">
                <a:solidFill>
                  <a:srgbClr val="888888"/>
                </a:solidFill>
                <a:latin typeface="Calibri"/>
                <a:ea typeface="Calibri"/>
                <a:cs typeface="Calibri"/>
                <a:sym typeface="Calibri"/>
              </a:defRPr>
            </a:lvl7pPr>
            <a:lvl8pPr marL="0" marR="0" lvl="7" indent="0" algn="r" rtl="0">
              <a:spcBef>
                <a:spcPts val="0"/>
              </a:spcBef>
              <a:buNone/>
              <a:defRPr sz="2627" b="0" i="0" u="none" strike="noStrike" cap="none">
                <a:solidFill>
                  <a:srgbClr val="888888"/>
                </a:solidFill>
                <a:latin typeface="Calibri"/>
                <a:ea typeface="Calibri"/>
                <a:cs typeface="Calibri"/>
                <a:sym typeface="Calibri"/>
              </a:defRPr>
            </a:lvl8pPr>
            <a:lvl9pPr marL="0" marR="0" lvl="8" indent="0" algn="r" rtl="0">
              <a:spcBef>
                <a:spcPts val="0"/>
              </a:spcBef>
              <a:buNone/>
              <a:defRPr sz="2627"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8" name="Google Shape;88;p1"/>
          <p:cNvSpPr/>
          <p:nvPr/>
        </p:nvSpPr>
        <p:spPr>
          <a:xfrm>
            <a:off x="-76663" y="7622268"/>
            <a:ext cx="9765032" cy="9019263"/>
          </a:xfrm>
          <a:prstGeom prst="rect">
            <a:avLst/>
          </a:prstGeom>
          <a:solidFill>
            <a:srgbClr val="5DA818"/>
          </a:solidFill>
          <a:ln w="12700" cap="flat" cmpd="sng">
            <a:solidFill>
              <a:srgbClr val="CCFF99"/>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4847" b="0" i="0" u="none" strike="noStrike" cap="none">
              <a:solidFill>
                <a:schemeClr val="lt1"/>
              </a:solidFill>
              <a:latin typeface="Calibri"/>
              <a:ea typeface="Calibri"/>
              <a:cs typeface="Calibri"/>
              <a:sym typeface="Calibri"/>
            </a:endParaRPr>
          </a:p>
        </p:txBody>
      </p:sp>
      <p:sp>
        <p:nvSpPr>
          <p:cNvPr id="84" name="Google Shape;84;p1"/>
          <p:cNvSpPr/>
          <p:nvPr/>
        </p:nvSpPr>
        <p:spPr>
          <a:xfrm>
            <a:off x="-76663" y="0"/>
            <a:ext cx="11708770" cy="7589722"/>
          </a:xfrm>
          <a:prstGeom prst="rect">
            <a:avLst/>
          </a:prstGeom>
          <a:solidFill>
            <a:schemeClr val="accent6">
              <a:lumMod val="75000"/>
            </a:schemeClr>
          </a:solidFill>
          <a:ln w="12700" cap="flat" cmpd="sng">
            <a:solidFill>
              <a:schemeClr val="accent6">
                <a:lumMod val="75000"/>
              </a:schemeClr>
            </a:solidFill>
            <a:prstDash val="solid"/>
            <a:miter lim="800000"/>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4847" b="0" i="0" u="none" strike="noStrike" cap="none">
              <a:solidFill>
                <a:schemeClr val="lt1"/>
              </a:solidFill>
              <a:latin typeface="Calibri"/>
              <a:ea typeface="Calibri"/>
              <a:cs typeface="Calibri"/>
              <a:sym typeface="Calibri"/>
            </a:endParaRPr>
          </a:p>
        </p:txBody>
      </p:sp>
      <p:sp>
        <p:nvSpPr>
          <p:cNvPr id="85" name="Google Shape;85;p1"/>
          <p:cNvSpPr/>
          <p:nvPr/>
        </p:nvSpPr>
        <p:spPr>
          <a:xfrm>
            <a:off x="-76663" y="4285980"/>
            <a:ext cx="11708770" cy="3339878"/>
          </a:xfrm>
          <a:prstGeom prst="rect">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47" b="0" i="0" u="none" strike="noStrike" cap="none">
              <a:solidFill>
                <a:schemeClr val="lt1"/>
              </a:solidFill>
              <a:latin typeface="Calibri"/>
              <a:ea typeface="Calibri"/>
              <a:cs typeface="Calibri"/>
              <a:sym typeface="Calibri"/>
            </a:endParaRPr>
          </a:p>
        </p:txBody>
      </p:sp>
      <p:sp>
        <p:nvSpPr>
          <p:cNvPr id="86" name="Google Shape;86;p1"/>
          <p:cNvSpPr/>
          <p:nvPr/>
        </p:nvSpPr>
        <p:spPr>
          <a:xfrm>
            <a:off x="9688369" y="36136"/>
            <a:ext cx="10374218" cy="7586133"/>
          </a:xfrm>
          <a:prstGeom prst="rect">
            <a:avLst/>
          </a:prstGeom>
          <a:solidFill>
            <a:schemeClr val="accent6">
              <a:lumMod val="20000"/>
              <a:lumOff val="80000"/>
            </a:schemeClr>
          </a:solidFill>
          <a:ln>
            <a:solidFill>
              <a:schemeClr val="accent6">
                <a:lumMod val="20000"/>
                <a:lumOff val="80000"/>
              </a:schemeClr>
            </a:solid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4847" b="0" i="0" u="none" strike="noStrike" cap="none">
              <a:solidFill>
                <a:schemeClr val="lt1"/>
              </a:solidFill>
              <a:latin typeface="Calibri"/>
              <a:ea typeface="Calibri"/>
              <a:cs typeface="Calibri"/>
              <a:sym typeface="Calibri"/>
            </a:endParaRPr>
          </a:p>
        </p:txBody>
      </p:sp>
      <p:sp>
        <p:nvSpPr>
          <p:cNvPr id="89" name="Google Shape;89;p1"/>
          <p:cNvSpPr/>
          <p:nvPr/>
        </p:nvSpPr>
        <p:spPr>
          <a:xfrm>
            <a:off x="6208504" y="16592084"/>
            <a:ext cx="13839851" cy="6278053"/>
          </a:xfrm>
          <a:prstGeom prst="rect">
            <a:avLst/>
          </a:prstGeom>
          <a:solidFill>
            <a:srgbClr val="00CC99"/>
          </a:solidFill>
          <a:ln w="12700" cap="flat" cmpd="sng">
            <a:solidFill>
              <a:srgbClr val="00CC99"/>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4847" b="0" i="0" u="none" strike="noStrike" cap="none">
              <a:solidFill>
                <a:schemeClr val="lt1"/>
              </a:solidFill>
              <a:latin typeface="Calibri"/>
              <a:ea typeface="Calibri"/>
              <a:cs typeface="Calibri"/>
              <a:sym typeface="Calibri"/>
            </a:endParaRPr>
          </a:p>
        </p:txBody>
      </p:sp>
      <p:sp>
        <p:nvSpPr>
          <p:cNvPr id="87" name="Google Shape;87;p1"/>
          <p:cNvSpPr/>
          <p:nvPr/>
        </p:nvSpPr>
        <p:spPr>
          <a:xfrm>
            <a:off x="9688369" y="6270002"/>
            <a:ext cx="10421357" cy="10289536"/>
          </a:xfrm>
          <a:prstGeom prst="rect">
            <a:avLst/>
          </a:prstGeom>
          <a:solidFill>
            <a:schemeClr val="accent6">
              <a:lumMod val="50000"/>
            </a:schemeClr>
          </a:solidFill>
          <a:ln>
            <a:solidFill>
              <a:schemeClr val="accent6">
                <a:lumMod val="50000"/>
              </a:schemeClr>
            </a:solid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4847" b="0" i="0" u="none" strike="noStrike" cap="none">
              <a:solidFill>
                <a:schemeClr val="lt1"/>
              </a:solidFill>
              <a:latin typeface="Calibri"/>
              <a:ea typeface="Calibri"/>
              <a:cs typeface="Calibri"/>
              <a:sym typeface="Calibri"/>
            </a:endParaRPr>
          </a:p>
        </p:txBody>
      </p:sp>
      <p:sp>
        <p:nvSpPr>
          <p:cNvPr id="90" name="Google Shape;90;p1"/>
          <p:cNvSpPr/>
          <p:nvPr/>
        </p:nvSpPr>
        <p:spPr>
          <a:xfrm>
            <a:off x="-45529" y="16569005"/>
            <a:ext cx="6398203" cy="6301131"/>
          </a:xfrm>
          <a:prstGeom prst="rect">
            <a:avLst/>
          </a:prstGeom>
          <a:solidFill>
            <a:srgbClr val="009900"/>
          </a:solidFill>
          <a:ln w="12700" cap="flat" cmpd="sng">
            <a:solidFill>
              <a:srgbClr val="009900"/>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4847" b="0" i="0" u="none" strike="noStrike" cap="none">
              <a:solidFill>
                <a:schemeClr val="lt1"/>
              </a:solidFill>
              <a:latin typeface="Calibri"/>
              <a:ea typeface="Calibri"/>
              <a:cs typeface="Calibri"/>
              <a:sym typeface="Calibri"/>
            </a:endParaRPr>
          </a:p>
        </p:txBody>
      </p:sp>
      <p:pic>
        <p:nvPicPr>
          <p:cNvPr id="91" name="Google Shape;91;p1"/>
          <p:cNvPicPr preferRelativeResize="0"/>
          <p:nvPr/>
        </p:nvPicPr>
        <p:blipFill rotWithShape="1">
          <a:blip r:embed="rId3">
            <a:alphaModFix/>
            <a:biLevel thresh="25000"/>
          </a:blip>
          <a:srcRect/>
          <a:stretch/>
        </p:blipFill>
        <p:spPr>
          <a:xfrm>
            <a:off x="601977" y="-263079"/>
            <a:ext cx="2994447" cy="2907858"/>
          </a:xfrm>
          <a:prstGeom prst="rect">
            <a:avLst/>
          </a:prstGeom>
          <a:noFill/>
          <a:ln>
            <a:noFill/>
          </a:ln>
          <a:effectLst>
            <a:outerShdw blurRad="292100" dist="139700" dir="2700000" algn="tl" rotWithShape="0">
              <a:srgbClr val="333333">
                <a:alpha val="64705"/>
              </a:srgbClr>
            </a:outerShdw>
          </a:effectLst>
        </p:spPr>
      </p:pic>
      <p:sp>
        <p:nvSpPr>
          <p:cNvPr id="92" name="Google Shape;92;p1"/>
          <p:cNvSpPr txBox="1"/>
          <p:nvPr/>
        </p:nvSpPr>
        <p:spPr>
          <a:xfrm>
            <a:off x="3549107" y="385257"/>
            <a:ext cx="15567949" cy="1015663"/>
          </a:xfrm>
          <a:prstGeom prst="rect">
            <a:avLst/>
          </a:prstGeom>
          <a:solidFill>
            <a:schemeClr val="accent6">
              <a:alpha val="50000"/>
            </a:schemeClr>
          </a:solidFill>
          <a:ln w="38100">
            <a:solidFill>
              <a:schemeClr val="bg1"/>
            </a:solid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spAutoFit/>
          </a:bodyPr>
          <a:lstStyle/>
          <a:p>
            <a:pPr marL="0" marR="0" lvl="0" indent="0" algn="ctr" rtl="0">
              <a:spcBef>
                <a:spcPts val="0"/>
              </a:spcBef>
              <a:spcAft>
                <a:spcPts val="0"/>
              </a:spcAft>
              <a:buNone/>
            </a:pPr>
            <a:r>
              <a:rPr lang="fr-FR" sz="6000" b="0" i="0" u="none" strike="noStrike" cap="none" dirty="0">
                <a:solidFill>
                  <a:schemeClr val="lt1"/>
                </a:solidFill>
                <a:latin typeface="Overlock"/>
                <a:ea typeface="Overlock"/>
                <a:cs typeface="Overlock"/>
                <a:sym typeface="Overlock"/>
              </a:rPr>
              <a:t>Venez en savoir un peu plus sur moi……...!</a:t>
            </a:r>
            <a:endParaRPr dirty="0"/>
          </a:p>
        </p:txBody>
      </p:sp>
      <p:pic>
        <p:nvPicPr>
          <p:cNvPr id="93" name="Google Shape;93;p1" descr="Resultado de imagen de laboratoire ecoseas logo"/>
          <p:cNvPicPr preferRelativeResize="0"/>
          <p:nvPr/>
        </p:nvPicPr>
        <p:blipFill rotWithShape="1">
          <a:blip r:embed="rId4">
            <a:alphaModFix/>
          </a:blip>
          <a:srcRect/>
          <a:stretch/>
        </p:blipFill>
        <p:spPr>
          <a:xfrm>
            <a:off x="12782715" y="23461427"/>
            <a:ext cx="2844801" cy="1240572"/>
          </a:xfrm>
          <a:prstGeom prst="rect">
            <a:avLst/>
          </a:prstGeom>
          <a:noFill/>
          <a:ln>
            <a:noFill/>
          </a:ln>
        </p:spPr>
      </p:pic>
      <p:pic>
        <p:nvPicPr>
          <p:cNvPr id="94" name="Google Shape;94;p1"/>
          <p:cNvPicPr preferRelativeResize="0"/>
          <p:nvPr/>
        </p:nvPicPr>
        <p:blipFill rotWithShape="1">
          <a:blip r:embed="rId5">
            <a:alphaModFix/>
          </a:blip>
          <a:srcRect/>
          <a:stretch/>
        </p:blipFill>
        <p:spPr>
          <a:xfrm>
            <a:off x="17634259" y="23056245"/>
            <a:ext cx="1673242" cy="1673242"/>
          </a:xfrm>
          <a:prstGeom prst="rect">
            <a:avLst/>
          </a:prstGeom>
          <a:noFill/>
          <a:ln>
            <a:noFill/>
          </a:ln>
        </p:spPr>
      </p:pic>
      <p:sp>
        <p:nvSpPr>
          <p:cNvPr id="95" name="Google Shape;95;p1"/>
          <p:cNvSpPr/>
          <p:nvPr/>
        </p:nvSpPr>
        <p:spPr>
          <a:xfrm>
            <a:off x="362253" y="2433403"/>
            <a:ext cx="10830937" cy="1384954"/>
          </a:xfrm>
          <a:prstGeom prst="rect">
            <a:avLst/>
          </a:prstGeom>
          <a:noFill/>
          <a:ln>
            <a:noFill/>
          </a:ln>
        </p:spPr>
        <p:txBody>
          <a:bodyPr spcFirstLastPara="1" wrap="square" lIns="91425" tIns="45700" rIns="91425" bIns="45700" anchor="t" anchorCtr="0">
            <a:spAutoFit/>
          </a:bodyPr>
          <a:lstStyle/>
          <a:p>
            <a:pPr lvl="0" algn="just"/>
            <a:r>
              <a:rPr lang="fr-FR" sz="4000" b="1" i="1" dirty="0" err="1">
                <a:solidFill>
                  <a:schemeClr val="lt1"/>
                </a:solidFill>
                <a:latin typeface="Century Gothic"/>
                <a:ea typeface="Century Gothic"/>
                <a:cs typeface="Century Gothic"/>
                <a:sym typeface="Century Gothic"/>
              </a:rPr>
              <a:t>Siganus</a:t>
            </a:r>
            <a:r>
              <a:rPr lang="fr-FR" sz="4000" b="1" i="1" dirty="0">
                <a:solidFill>
                  <a:schemeClr val="lt1"/>
                </a:solidFill>
                <a:latin typeface="Century Gothic"/>
                <a:ea typeface="Century Gothic"/>
                <a:cs typeface="Century Gothic"/>
                <a:sym typeface="Century Gothic"/>
              </a:rPr>
              <a:t> </a:t>
            </a:r>
            <a:r>
              <a:rPr lang="fr-FR" sz="4000" b="1" i="1" dirty="0" err="1">
                <a:solidFill>
                  <a:schemeClr val="lt1"/>
                </a:solidFill>
                <a:latin typeface="Century Gothic"/>
                <a:ea typeface="Century Gothic"/>
                <a:cs typeface="Century Gothic"/>
                <a:sym typeface="Century Gothic"/>
              </a:rPr>
              <a:t>luridus</a:t>
            </a:r>
            <a:r>
              <a:rPr lang="fr-FR" sz="4000" b="1" i="1" dirty="0">
                <a:solidFill>
                  <a:schemeClr val="lt1"/>
                </a:solidFill>
                <a:latin typeface="Century Gothic"/>
                <a:ea typeface="Century Gothic"/>
                <a:cs typeface="Century Gothic"/>
                <a:sym typeface="Century Gothic"/>
              </a:rPr>
              <a:t> (</a:t>
            </a:r>
            <a:r>
              <a:rPr lang="fr-FR" sz="4000" b="1" i="1" dirty="0" err="1">
                <a:solidFill>
                  <a:schemeClr val="lt1"/>
                </a:solidFill>
                <a:latin typeface="Century Gothic"/>
                <a:ea typeface="Century Gothic"/>
                <a:cs typeface="Century Gothic"/>
                <a:sym typeface="Century Gothic"/>
              </a:rPr>
              <a:t>Rüppell</a:t>
            </a:r>
            <a:r>
              <a:rPr lang="fr-FR" sz="4000" b="1" i="1" dirty="0">
                <a:solidFill>
                  <a:schemeClr val="lt1"/>
                </a:solidFill>
                <a:latin typeface="Century Gothic"/>
                <a:ea typeface="Century Gothic"/>
                <a:cs typeface="Century Gothic"/>
                <a:sym typeface="Century Gothic"/>
              </a:rPr>
              <a:t>, 1829)</a:t>
            </a:r>
            <a:endParaRPr dirty="0"/>
          </a:p>
          <a:p>
            <a:pPr lvl="0" algn="just"/>
            <a:r>
              <a:rPr lang="fr-FR" sz="4000" b="0" i="0" u="none" strike="noStrike" cap="none">
                <a:solidFill>
                  <a:schemeClr val="lt1"/>
                </a:solidFill>
                <a:latin typeface="Candara"/>
                <a:ea typeface="Candara"/>
                <a:cs typeface="Candara"/>
                <a:sym typeface="Candara"/>
              </a:rPr>
              <a:t>          </a:t>
            </a:r>
            <a:r>
              <a:rPr lang="fr-FR" sz="4400" b="1">
                <a:solidFill>
                  <a:schemeClr val="lt1"/>
                </a:solidFill>
                <a:latin typeface="Candara"/>
                <a:ea typeface="Candara"/>
                <a:cs typeface="Candara"/>
                <a:sym typeface="Candara"/>
              </a:rPr>
              <a:t>Poisson-lapin </a:t>
            </a:r>
            <a:r>
              <a:rPr lang="fr-FR" sz="4400" b="1" dirty="0">
                <a:solidFill>
                  <a:schemeClr val="lt1"/>
                </a:solidFill>
                <a:latin typeface="Candara"/>
                <a:ea typeface="Candara"/>
                <a:cs typeface="Candara"/>
                <a:sym typeface="Candara"/>
              </a:rPr>
              <a:t>à queue tronquée</a:t>
            </a:r>
            <a:endParaRPr sz="4400" b="1" i="0" u="none" strike="noStrike" cap="none" dirty="0">
              <a:solidFill>
                <a:schemeClr val="lt1"/>
              </a:solidFill>
              <a:latin typeface="Candara"/>
              <a:ea typeface="Candara"/>
              <a:cs typeface="Candara"/>
              <a:sym typeface="Candara"/>
            </a:endParaRPr>
          </a:p>
        </p:txBody>
      </p:sp>
      <p:pic>
        <p:nvPicPr>
          <p:cNvPr id="96" name="Google Shape;96;p1" descr="logo-Université Côte d'Azur"/>
          <p:cNvPicPr preferRelativeResize="0"/>
          <p:nvPr/>
        </p:nvPicPr>
        <p:blipFill rotWithShape="1">
          <a:blip r:embed="rId6">
            <a:alphaModFix/>
          </a:blip>
          <a:srcRect l="25496" t="-15956" b="1"/>
          <a:stretch/>
        </p:blipFill>
        <p:spPr>
          <a:xfrm>
            <a:off x="7300793" y="23118673"/>
            <a:ext cx="4161641" cy="1240572"/>
          </a:xfrm>
          <a:prstGeom prst="rect">
            <a:avLst/>
          </a:prstGeom>
          <a:noFill/>
          <a:ln>
            <a:noFill/>
          </a:ln>
        </p:spPr>
      </p:pic>
      <p:pic>
        <p:nvPicPr>
          <p:cNvPr id="97" name="Google Shape;97;p1" descr="Fondation Prince Albert II de Monaco"/>
          <p:cNvPicPr preferRelativeResize="0"/>
          <p:nvPr/>
        </p:nvPicPr>
        <p:blipFill rotWithShape="1">
          <a:blip r:embed="rId7">
            <a:alphaModFix/>
          </a:blip>
          <a:srcRect/>
          <a:stretch/>
        </p:blipFill>
        <p:spPr>
          <a:xfrm>
            <a:off x="893364" y="23276847"/>
            <a:ext cx="5046510" cy="1310152"/>
          </a:xfrm>
          <a:prstGeom prst="rect">
            <a:avLst/>
          </a:prstGeom>
          <a:noFill/>
          <a:ln>
            <a:noFill/>
          </a:ln>
        </p:spPr>
      </p:pic>
      <p:pic>
        <p:nvPicPr>
          <p:cNvPr id="98" name="Google Shape;98;p1"/>
          <p:cNvPicPr preferRelativeResize="0"/>
          <p:nvPr/>
        </p:nvPicPr>
        <p:blipFill rotWithShape="1">
          <a:blip r:embed="rId8">
            <a:alphaModFix/>
          </a:blip>
          <a:srcRect r="66342"/>
          <a:stretch/>
        </p:blipFill>
        <p:spPr>
          <a:xfrm>
            <a:off x="485951" y="3156127"/>
            <a:ext cx="900245" cy="534929"/>
          </a:xfrm>
          <a:prstGeom prst="rect">
            <a:avLst/>
          </a:prstGeom>
          <a:noFill/>
          <a:ln>
            <a:noFill/>
          </a:ln>
        </p:spPr>
      </p:pic>
      <p:sp>
        <p:nvSpPr>
          <p:cNvPr id="100" name="Google Shape;100;p1"/>
          <p:cNvSpPr txBox="1"/>
          <p:nvPr/>
        </p:nvSpPr>
        <p:spPr>
          <a:xfrm rot="1407656">
            <a:off x="17029865" y="4688300"/>
            <a:ext cx="1437160" cy="2768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1" i="0" u="none" strike="noStrike" cap="none" dirty="0">
                <a:solidFill>
                  <a:schemeClr val="lt1"/>
                </a:solidFill>
                <a:latin typeface="Calibri"/>
                <a:ea typeface="Calibri"/>
                <a:cs typeface="Calibri"/>
                <a:sym typeface="Calibri"/>
              </a:rPr>
              <a:t> </a:t>
            </a:r>
            <a:r>
              <a:rPr lang="fr-FR" sz="1200" b="1" i="0" u="none" strike="noStrike" cap="none" dirty="0">
                <a:solidFill>
                  <a:schemeClr val="dk1"/>
                </a:solidFill>
                <a:latin typeface="Candara"/>
                <a:ea typeface="Candara"/>
                <a:cs typeface="Candara"/>
                <a:sym typeface="Candara"/>
              </a:rPr>
              <a:t>© </a:t>
            </a:r>
            <a:r>
              <a:rPr lang="fr-FR" sz="1200" b="1" dirty="0">
                <a:solidFill>
                  <a:schemeClr val="dk1"/>
                </a:solidFill>
                <a:latin typeface="Candara"/>
                <a:ea typeface="Candara"/>
                <a:cs typeface="Candara"/>
                <a:sym typeface="Candara"/>
              </a:rPr>
              <a:t>WWF </a:t>
            </a:r>
            <a:endParaRPr sz="1200" b="1" dirty="0">
              <a:solidFill>
                <a:schemeClr val="dk1"/>
              </a:solidFill>
              <a:latin typeface="Candara"/>
              <a:ea typeface="Candara"/>
              <a:cs typeface="Candara"/>
              <a:sym typeface="Candara"/>
            </a:endParaRPr>
          </a:p>
        </p:txBody>
      </p:sp>
      <p:pic>
        <p:nvPicPr>
          <p:cNvPr id="101" name="Google Shape;101;p1" descr="Ubicación de los iconos del equipo, icono de ubicación, icono de ubicación  del mapa, diverso, Fondo de escritorio, mapa png | Klipartz"/>
          <p:cNvPicPr preferRelativeResize="0"/>
          <p:nvPr/>
        </p:nvPicPr>
        <p:blipFill rotWithShape="1">
          <a:blip r:embed="rId9">
            <a:alphaModFix/>
          </a:blip>
          <a:srcRect/>
          <a:stretch/>
        </p:blipFill>
        <p:spPr>
          <a:xfrm>
            <a:off x="12589883" y="6511690"/>
            <a:ext cx="764374" cy="841670"/>
          </a:xfrm>
          <a:prstGeom prst="rect">
            <a:avLst/>
          </a:prstGeom>
          <a:noFill/>
          <a:ln>
            <a:noFill/>
          </a:ln>
        </p:spPr>
      </p:pic>
      <p:sp>
        <p:nvSpPr>
          <p:cNvPr id="102" name="Google Shape;102;p1"/>
          <p:cNvSpPr txBox="1"/>
          <p:nvPr/>
        </p:nvSpPr>
        <p:spPr>
          <a:xfrm>
            <a:off x="13401396" y="6511690"/>
            <a:ext cx="452901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400" b="1" dirty="0">
                <a:solidFill>
                  <a:schemeClr val="lt1"/>
                </a:solidFill>
                <a:latin typeface="Arial Rounded"/>
                <a:ea typeface="Arial Rounded"/>
                <a:cs typeface="Arial Rounded"/>
                <a:sym typeface="Arial Rounded"/>
              </a:rPr>
              <a:t>Mon périple</a:t>
            </a:r>
            <a:endParaRPr sz="4400" b="1" dirty="0">
              <a:solidFill>
                <a:schemeClr val="lt1"/>
              </a:solidFill>
              <a:latin typeface="Arial Rounded"/>
              <a:ea typeface="Arial Rounded"/>
              <a:cs typeface="Arial Rounded"/>
              <a:sym typeface="Arial Rounded"/>
            </a:endParaRPr>
          </a:p>
        </p:txBody>
      </p:sp>
      <p:sp>
        <p:nvSpPr>
          <p:cNvPr id="103" name="Google Shape;103;p1"/>
          <p:cNvSpPr txBox="1"/>
          <p:nvPr/>
        </p:nvSpPr>
        <p:spPr>
          <a:xfrm>
            <a:off x="10193237" y="7539468"/>
            <a:ext cx="9522554" cy="7540485"/>
          </a:xfrm>
          <a:prstGeom prst="rect">
            <a:avLst/>
          </a:prstGeom>
          <a:noFill/>
          <a:ln>
            <a:noFill/>
          </a:ln>
        </p:spPr>
        <p:txBody>
          <a:bodyPr spcFirstLastPara="1" wrap="square" lIns="91425" tIns="45700" rIns="91425" bIns="45700" anchor="t" anchorCtr="0">
            <a:spAutoFit/>
          </a:bodyPr>
          <a:lstStyle/>
          <a:p>
            <a:pPr lvl="0" algn="just"/>
            <a:r>
              <a:rPr lang="fr-FR" sz="4400" dirty="0">
                <a:solidFill>
                  <a:schemeClr val="lt1"/>
                </a:solidFill>
                <a:latin typeface="Candara"/>
                <a:ea typeface="Candara"/>
                <a:cs typeface="Candara"/>
                <a:sym typeface="Candara"/>
              </a:rPr>
              <a:t>Originaire de l’océan Indien, j’apprécie également les eaux agréables de la mer Rouge. Puisque je suis curieux, je n’ai pas pu m’empêcher de visiter le canal de Suez, et j’ai atteint la Méditerranée orientale. Avec le réchauffement climatique, je me plais toujours plus en Méditerranée, où je trouve de nouvelles régions pour m’installer. J'ai été observé en France pour la première fois en 2008 en Marseille.</a:t>
            </a:r>
            <a:endParaRPr sz="4400" dirty="0">
              <a:solidFill>
                <a:schemeClr val="lt1"/>
              </a:solidFill>
              <a:latin typeface="Candara"/>
              <a:ea typeface="Candara"/>
              <a:cs typeface="Candara"/>
              <a:sym typeface="Candara"/>
            </a:endParaRPr>
          </a:p>
        </p:txBody>
      </p:sp>
      <p:pic>
        <p:nvPicPr>
          <p:cNvPr id="104" name="Google Shape;104;p1"/>
          <p:cNvPicPr preferRelativeResize="0"/>
          <p:nvPr/>
        </p:nvPicPr>
        <p:blipFill rotWithShape="1">
          <a:blip r:embed="rId10">
            <a:alphaModFix/>
          </a:blip>
          <a:srcRect/>
          <a:stretch/>
        </p:blipFill>
        <p:spPr>
          <a:xfrm>
            <a:off x="1083400" y="8280161"/>
            <a:ext cx="1427588" cy="1146264"/>
          </a:xfrm>
          <a:prstGeom prst="rect">
            <a:avLst/>
          </a:prstGeom>
          <a:noFill/>
          <a:ln>
            <a:noFill/>
          </a:ln>
        </p:spPr>
      </p:pic>
      <p:sp>
        <p:nvSpPr>
          <p:cNvPr id="105" name="Google Shape;105;p1"/>
          <p:cNvSpPr txBox="1"/>
          <p:nvPr/>
        </p:nvSpPr>
        <p:spPr>
          <a:xfrm>
            <a:off x="2411771" y="8468573"/>
            <a:ext cx="6430553"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400" b="1" dirty="0">
                <a:solidFill>
                  <a:schemeClr val="lt1"/>
                </a:solidFill>
                <a:latin typeface="Arial Rounded"/>
                <a:ea typeface="Arial Rounded"/>
                <a:cs typeface="Arial Rounded"/>
                <a:sym typeface="Arial Rounded"/>
              </a:rPr>
              <a:t>Où je vis, et avec qui</a:t>
            </a:r>
            <a:endParaRPr sz="4400" b="1" dirty="0">
              <a:solidFill>
                <a:schemeClr val="lt1"/>
              </a:solidFill>
              <a:latin typeface="Arial Rounded"/>
              <a:ea typeface="Arial Rounded"/>
              <a:cs typeface="Arial Rounded"/>
              <a:sym typeface="Arial Rounded"/>
            </a:endParaRPr>
          </a:p>
        </p:txBody>
      </p:sp>
      <p:sp>
        <p:nvSpPr>
          <p:cNvPr id="106" name="Google Shape;106;p1"/>
          <p:cNvSpPr/>
          <p:nvPr/>
        </p:nvSpPr>
        <p:spPr>
          <a:xfrm>
            <a:off x="471237" y="9583814"/>
            <a:ext cx="8622627" cy="6805477"/>
          </a:xfrm>
          <a:prstGeom prst="rect">
            <a:avLst/>
          </a:prstGeom>
          <a:noFill/>
          <a:ln>
            <a:noFill/>
          </a:ln>
        </p:spPr>
        <p:txBody>
          <a:bodyPr spcFirstLastPara="1" wrap="square" lIns="91425" tIns="45700" rIns="91425" bIns="45700" anchor="t" anchorCtr="0">
            <a:spAutoFit/>
          </a:bodyPr>
          <a:lstStyle/>
          <a:p>
            <a:pPr lvl="0" algn="just"/>
            <a:r>
              <a:rPr lang="fr-FR" sz="4847" dirty="0">
                <a:solidFill>
                  <a:schemeClr val="lt1"/>
                </a:solidFill>
                <a:latin typeface="Candara"/>
                <a:ea typeface="Candara"/>
                <a:cs typeface="Candara"/>
                <a:sym typeface="Candara"/>
              </a:rPr>
              <a:t>J’apprécie les eaux côtières peu profondes avec des substrats recouverts d'algues, mais aussi les fonds rocheux et sableux jusqu’à 40 m de profondeur. Je préfère vivre en petits groupes, éventuellement associé à d’autres espèces mais je suis aussi parfois solitaire.</a:t>
            </a:r>
            <a:endParaRPr sz="4847" dirty="0">
              <a:solidFill>
                <a:schemeClr val="lt1"/>
              </a:solidFill>
              <a:latin typeface="Candara"/>
              <a:ea typeface="Candara"/>
              <a:cs typeface="Candara"/>
              <a:sym typeface="Candara"/>
            </a:endParaRPr>
          </a:p>
        </p:txBody>
      </p:sp>
      <p:sp>
        <p:nvSpPr>
          <p:cNvPr id="107" name="Google Shape;107;p1"/>
          <p:cNvSpPr/>
          <p:nvPr/>
        </p:nvSpPr>
        <p:spPr>
          <a:xfrm>
            <a:off x="2114767" y="16917058"/>
            <a:ext cx="310572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b="1">
                <a:solidFill>
                  <a:schemeClr val="lt1"/>
                </a:solidFill>
                <a:latin typeface="Arial Rounded"/>
                <a:ea typeface="Arial Rounded"/>
                <a:cs typeface="Arial Rounded"/>
                <a:sym typeface="Arial Rounded"/>
              </a:rPr>
              <a:t>Mes goûts </a:t>
            </a:r>
            <a:endParaRPr sz="4400" b="1">
              <a:solidFill>
                <a:schemeClr val="lt1"/>
              </a:solidFill>
              <a:latin typeface="Arial Rounded"/>
              <a:ea typeface="Arial Rounded"/>
              <a:cs typeface="Arial Rounded"/>
              <a:sym typeface="Arial Rounded"/>
            </a:endParaRPr>
          </a:p>
        </p:txBody>
      </p:sp>
      <p:pic>
        <p:nvPicPr>
          <p:cNvPr id="108" name="Google Shape;108;p1"/>
          <p:cNvPicPr preferRelativeResize="0"/>
          <p:nvPr/>
        </p:nvPicPr>
        <p:blipFill rotWithShape="1">
          <a:blip r:embed="rId11">
            <a:alphaModFix/>
          </a:blip>
          <a:srcRect/>
          <a:stretch/>
        </p:blipFill>
        <p:spPr>
          <a:xfrm>
            <a:off x="-384220" y="16685087"/>
            <a:ext cx="2346815" cy="1233382"/>
          </a:xfrm>
          <a:prstGeom prst="rect">
            <a:avLst/>
          </a:prstGeom>
          <a:noFill/>
          <a:ln>
            <a:noFill/>
          </a:ln>
        </p:spPr>
      </p:pic>
      <p:sp>
        <p:nvSpPr>
          <p:cNvPr id="109" name="Google Shape;109;p1"/>
          <p:cNvSpPr/>
          <p:nvPr/>
        </p:nvSpPr>
        <p:spPr>
          <a:xfrm>
            <a:off x="391994" y="17975736"/>
            <a:ext cx="5664338" cy="38218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847" dirty="0">
                <a:solidFill>
                  <a:schemeClr val="lt1"/>
                </a:solidFill>
                <a:latin typeface="Candara"/>
                <a:ea typeface="Candara"/>
                <a:cs typeface="Candara"/>
                <a:sym typeface="Candara"/>
              </a:rPr>
              <a:t>Je suis herbivore : je mange des algues benthiques et des phanérogames marines.</a:t>
            </a:r>
            <a:endParaRPr sz="4847" dirty="0">
              <a:solidFill>
                <a:schemeClr val="lt1"/>
              </a:solidFill>
              <a:latin typeface="Candara"/>
              <a:ea typeface="Candara"/>
              <a:cs typeface="Candara"/>
              <a:sym typeface="Candara"/>
            </a:endParaRPr>
          </a:p>
        </p:txBody>
      </p:sp>
      <p:sp>
        <p:nvSpPr>
          <p:cNvPr id="110" name="Google Shape;110;p1"/>
          <p:cNvSpPr/>
          <p:nvPr/>
        </p:nvSpPr>
        <p:spPr>
          <a:xfrm>
            <a:off x="4571543" y="4413663"/>
            <a:ext cx="245772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b="1" dirty="0">
                <a:solidFill>
                  <a:schemeClr val="lt1"/>
                </a:solidFill>
                <a:latin typeface="Arial Rounded"/>
                <a:ea typeface="Arial Rounded"/>
                <a:cs typeface="Arial Rounded"/>
                <a:sym typeface="Arial Rounded"/>
              </a:rPr>
              <a:t>Ma taille</a:t>
            </a:r>
            <a:endParaRPr sz="4400" b="1" dirty="0">
              <a:solidFill>
                <a:schemeClr val="lt1"/>
              </a:solidFill>
              <a:latin typeface="Arial Rounded"/>
              <a:ea typeface="Arial Rounded"/>
              <a:cs typeface="Arial Rounded"/>
              <a:sym typeface="Arial Rounded"/>
            </a:endParaRPr>
          </a:p>
        </p:txBody>
      </p:sp>
      <p:sp>
        <p:nvSpPr>
          <p:cNvPr id="111" name="Google Shape;111;p1"/>
          <p:cNvSpPr/>
          <p:nvPr/>
        </p:nvSpPr>
        <p:spPr>
          <a:xfrm>
            <a:off x="386951" y="5091562"/>
            <a:ext cx="9087378" cy="2330021"/>
          </a:xfrm>
          <a:prstGeom prst="rect">
            <a:avLst/>
          </a:prstGeom>
          <a:noFill/>
          <a:ln>
            <a:noFill/>
          </a:ln>
        </p:spPr>
        <p:txBody>
          <a:bodyPr spcFirstLastPara="1" wrap="square" lIns="91425" tIns="45700" rIns="91425" bIns="45700" anchor="t" anchorCtr="0">
            <a:spAutoFit/>
          </a:bodyPr>
          <a:lstStyle/>
          <a:p>
            <a:pPr lvl="0" algn="just"/>
            <a:r>
              <a:rPr lang="fr-FR" sz="4847" dirty="0">
                <a:solidFill>
                  <a:schemeClr val="lt1"/>
                </a:solidFill>
                <a:latin typeface="Candara"/>
                <a:ea typeface="Candara"/>
                <a:cs typeface="Candara"/>
                <a:sym typeface="Candara"/>
              </a:rPr>
              <a:t>Adulte, ma taille est d’environ 20-25 cm, mais je peux atteindre 30 cm.</a:t>
            </a:r>
            <a:endParaRPr sz="4847" dirty="0">
              <a:solidFill>
                <a:schemeClr val="lt1"/>
              </a:solidFill>
              <a:latin typeface="Candara"/>
              <a:ea typeface="Candara"/>
              <a:cs typeface="Candara"/>
              <a:sym typeface="Candara"/>
            </a:endParaRPr>
          </a:p>
        </p:txBody>
      </p:sp>
      <p:pic>
        <p:nvPicPr>
          <p:cNvPr id="112" name="Google Shape;112;p1"/>
          <p:cNvPicPr preferRelativeResize="0"/>
          <p:nvPr/>
        </p:nvPicPr>
        <p:blipFill rotWithShape="1">
          <a:blip r:embed="rId12">
            <a:alphaModFix/>
            <a:duotone>
              <a:prstClr val="black"/>
              <a:schemeClr val="tx2">
                <a:tint val="45000"/>
                <a:satMod val="400000"/>
              </a:schemeClr>
            </a:duotone>
            <a:extLst>
              <a:ext uri="{BEBA8EAE-BF5A-486C-A8C5-ECC9F3942E4B}">
                <a14:imgProps xmlns:a14="http://schemas.microsoft.com/office/drawing/2010/main">
                  <a14:imgLayer r:embed="rId13">
                    <a14:imgEffect>
                      <a14:artisticCrisscrossEtching/>
                    </a14:imgEffect>
                  </a14:imgLayer>
                </a14:imgProps>
              </a:ext>
            </a:extLst>
          </a:blip>
          <a:srcRect/>
          <a:stretch/>
        </p:blipFill>
        <p:spPr>
          <a:xfrm>
            <a:off x="3312132" y="4262902"/>
            <a:ext cx="1419608" cy="1005823"/>
          </a:xfrm>
          <a:prstGeom prst="rect">
            <a:avLst/>
          </a:prstGeom>
          <a:noFill/>
          <a:ln>
            <a:noFill/>
          </a:ln>
        </p:spPr>
      </p:pic>
      <p:sp>
        <p:nvSpPr>
          <p:cNvPr id="113" name="Google Shape;113;p1"/>
          <p:cNvSpPr/>
          <p:nvPr/>
        </p:nvSpPr>
        <p:spPr>
          <a:xfrm>
            <a:off x="6519987" y="17491025"/>
            <a:ext cx="13372224" cy="55091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4400" dirty="0">
                <a:solidFill>
                  <a:schemeClr val="lt1"/>
                </a:solidFill>
                <a:latin typeface="Candara"/>
                <a:ea typeface="Candara"/>
                <a:cs typeface="Candara"/>
                <a:sym typeface="Candara"/>
              </a:rPr>
              <a:t>Devenu courant en Méditerranée orientale, on m’y pêche et m’y consomme largement car ma chair blanche a un goût agréable et mon prix est bas. En Méditerranée Nord-occidentale, je reste peu connu des pêcheurs locaux et des restaurateurs. Comme ma population pourrait augmenter dans le futur, il est probable que je devienne populaire aussi dans cette nouvelle région.</a:t>
            </a:r>
            <a:endParaRPr sz="4400" dirty="0">
              <a:solidFill>
                <a:schemeClr val="lt1"/>
              </a:solidFill>
              <a:latin typeface="Candara"/>
              <a:ea typeface="Candara"/>
              <a:cs typeface="Candara"/>
              <a:sym typeface="Candara"/>
            </a:endParaRPr>
          </a:p>
        </p:txBody>
      </p:sp>
      <p:sp>
        <p:nvSpPr>
          <p:cNvPr id="114" name="Google Shape;114;p1"/>
          <p:cNvSpPr/>
          <p:nvPr/>
        </p:nvSpPr>
        <p:spPr>
          <a:xfrm>
            <a:off x="9389564" y="16783570"/>
            <a:ext cx="8561397"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400" b="1" dirty="0">
                <a:solidFill>
                  <a:schemeClr val="lt1"/>
                </a:solidFill>
                <a:latin typeface="Arial Rounded"/>
                <a:ea typeface="Arial Rounded"/>
                <a:cs typeface="Arial Rounded"/>
                <a:sym typeface="Arial Rounded"/>
              </a:rPr>
              <a:t>Mangez-moi !</a:t>
            </a:r>
            <a:endParaRPr sz="4400" b="1" dirty="0">
              <a:solidFill>
                <a:schemeClr val="lt1"/>
              </a:solidFill>
              <a:latin typeface="Arial Rounded"/>
              <a:ea typeface="Arial Rounded"/>
              <a:cs typeface="Arial Rounded"/>
              <a:sym typeface="Arial Rounded"/>
            </a:endParaRPr>
          </a:p>
        </p:txBody>
      </p:sp>
      <p:pic>
        <p:nvPicPr>
          <p:cNvPr id="115" name="Google Shape;115;p1" descr="Fichier:VisualEditor - Icon - Help.svg — Wikipédia"/>
          <p:cNvPicPr preferRelativeResize="0"/>
          <p:nvPr/>
        </p:nvPicPr>
        <p:blipFill rotWithShape="1">
          <a:blip r:embed="rId14">
            <a:alphaModFix/>
          </a:blip>
          <a:srcRect/>
          <a:stretch/>
        </p:blipFill>
        <p:spPr>
          <a:xfrm>
            <a:off x="10333589" y="16555948"/>
            <a:ext cx="1140933" cy="1173924"/>
          </a:xfrm>
          <a:prstGeom prst="rect">
            <a:avLst/>
          </a:prstGeom>
          <a:noFill/>
          <a:ln>
            <a:noFill/>
          </a:ln>
        </p:spPr>
      </p:pic>
      <p:sp>
        <p:nvSpPr>
          <p:cNvPr id="116" name="Google Shape;116;p1"/>
          <p:cNvSpPr txBox="1"/>
          <p:nvPr/>
        </p:nvSpPr>
        <p:spPr>
          <a:xfrm>
            <a:off x="1407868" y="22049816"/>
            <a:ext cx="1022423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dirty="0">
                <a:solidFill>
                  <a:schemeClr val="lt1"/>
                </a:solidFill>
                <a:latin typeface="Calibri"/>
                <a:ea typeface="Calibri"/>
                <a:cs typeface="Calibri"/>
                <a:sym typeface="Calibri"/>
              </a:rPr>
              <a:t>Source: </a:t>
            </a:r>
            <a:r>
              <a:rPr lang="fr-FR" sz="2000" dirty="0" err="1">
                <a:solidFill>
                  <a:schemeClr val="lt1"/>
                </a:solidFill>
                <a:latin typeface="Calibri"/>
                <a:ea typeface="Calibri"/>
                <a:cs typeface="Calibri"/>
                <a:sym typeface="Calibri"/>
              </a:rPr>
              <a:t>fishbase</a:t>
            </a:r>
            <a:r>
              <a:rPr lang="fr-FR" sz="2000" dirty="0">
                <a:solidFill>
                  <a:schemeClr val="lt1"/>
                </a:solidFill>
                <a:latin typeface="Calibri"/>
                <a:ea typeface="Calibri"/>
                <a:cs typeface="Calibri"/>
                <a:sym typeface="Calibri"/>
              </a:rPr>
              <a:t>/ DORIS </a:t>
            </a:r>
            <a:endParaRPr sz="2000" dirty="0">
              <a:solidFill>
                <a:schemeClr val="lt1"/>
              </a:solidFill>
              <a:latin typeface="Calibri"/>
              <a:ea typeface="Calibri"/>
              <a:cs typeface="Calibri"/>
              <a:sym typeface="Calibri"/>
            </a:endParaRPr>
          </a:p>
        </p:txBody>
      </p:sp>
      <p:pic>
        <p:nvPicPr>
          <p:cNvPr id="36" name="Imagen 35" descr="rabbitfish"/>
          <p:cNvPicPr/>
          <p:nvPr/>
        </p:nvPicPr>
        <p:blipFill rotWithShape="1">
          <a:blip r:embed="rId15">
            <a:extLst>
              <a:ext uri="{28A0092B-C50C-407E-A947-70E740481C1C}">
                <a14:useLocalDpi xmlns:a14="http://schemas.microsoft.com/office/drawing/2010/main" val="0"/>
              </a:ext>
            </a:extLst>
          </a:blip>
          <a:srcRect l="9708" r="10772"/>
          <a:stretch/>
        </p:blipFill>
        <p:spPr bwMode="auto">
          <a:xfrm>
            <a:off x="11057507" y="1347575"/>
            <a:ext cx="7635941" cy="502006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257</Words>
  <Application>Microsoft Office PowerPoint</Application>
  <PresentationFormat>Personnalisé</PresentationFormat>
  <Paragraphs>15</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Candara</vt:lpstr>
      <vt:lpstr>Overlock</vt:lpstr>
      <vt:lpstr>Century Gothic</vt:lpstr>
      <vt:lpstr>Calibri</vt:lpstr>
      <vt:lpstr>Arial Rounded</vt:lpstr>
      <vt:lpstr>Arial</vt:lpstr>
      <vt:lpstr>Tema de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Belén Benítez</dc:creator>
  <cp:lastModifiedBy>Virginie Raybaud</cp:lastModifiedBy>
  <cp:revision>21</cp:revision>
  <dcterms:created xsi:type="dcterms:W3CDTF">2020-10-01T16:08:28Z</dcterms:created>
  <dcterms:modified xsi:type="dcterms:W3CDTF">2021-06-24T08:41:49Z</dcterms:modified>
</cp:coreProperties>
</file>